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30279975" cy="4280852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rianne Touw" initials="AT" lastIdx="1" clrIdx="0">
    <p:extLst>
      <p:ext uri="{19B8F6BF-5375-455C-9EA6-DF929625EA0E}">
        <p15:presenceInfo xmlns:p15="http://schemas.microsoft.com/office/powerpoint/2012/main" userId="S-1-5-21-2520913927-2067535892-1199751344-11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p:scale>
          <a:sx n="25" d="100"/>
          <a:sy n="25" d="100"/>
        </p:scale>
        <p:origin x="748" y="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7-06-26T16:23:56.221" idx="1">
    <p:pos x="19425" y="9429"/>
    <p:text>IMPORTANT
Participants don’t sign a Non-Disclosure Agreement. So please be careful with your information. We advise you to take an informative/clear poster, without going too much into the technical details. This is your own responsibility.</p:text>
    <p:extLst>
      <p:ext uri="{C676402C-5697-4E1C-873F-D02D1690AC5C}">
        <p15:threadingInfo xmlns:p15="http://schemas.microsoft.com/office/powerpoint/2012/main" timeZoneBias="-12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2270998" y="7005935"/>
            <a:ext cx="25737979" cy="14903709"/>
          </a:xfrm>
        </p:spPr>
        <p:txBody>
          <a:bodyPr anchor="b"/>
          <a:lstStyle>
            <a:lvl1pPr algn="ctr">
              <a:defRPr sz="19869"/>
            </a:lvl1pPr>
          </a:lstStyle>
          <a:p>
            <a:r>
              <a:rPr lang="nl-NL"/>
              <a:t>Klik om stijl te bewerken</a:t>
            </a:r>
            <a:endParaRPr lang="en-US" dirty="0"/>
          </a:p>
        </p:txBody>
      </p:sp>
      <p:sp>
        <p:nvSpPr>
          <p:cNvPr id="3" name="Subtitle 2"/>
          <p:cNvSpPr>
            <a:spLocks noGrp="1"/>
          </p:cNvSpPr>
          <p:nvPr>
            <p:ph type="subTitle" idx="1"/>
          </p:nvPr>
        </p:nvSpPr>
        <p:spPr>
          <a:xfrm>
            <a:off x="3784997" y="22484388"/>
            <a:ext cx="22709981" cy="10335481"/>
          </a:xfrm>
        </p:spPr>
        <p:txBody>
          <a:bodyPr/>
          <a:lstStyle>
            <a:lvl1pPr marL="0" indent="0" algn="ctr">
              <a:buNone/>
              <a:defRPr sz="7948"/>
            </a:lvl1pPr>
            <a:lvl2pPr marL="1514018" indent="0" algn="ctr">
              <a:buNone/>
              <a:defRPr sz="6623"/>
            </a:lvl2pPr>
            <a:lvl3pPr marL="3028036" indent="0" algn="ctr">
              <a:buNone/>
              <a:defRPr sz="5961"/>
            </a:lvl3pPr>
            <a:lvl4pPr marL="4542053" indent="0" algn="ctr">
              <a:buNone/>
              <a:defRPr sz="5298"/>
            </a:lvl4pPr>
            <a:lvl5pPr marL="6056071" indent="0" algn="ctr">
              <a:buNone/>
              <a:defRPr sz="5298"/>
            </a:lvl5pPr>
            <a:lvl6pPr marL="7570089" indent="0" algn="ctr">
              <a:buNone/>
              <a:defRPr sz="5298"/>
            </a:lvl6pPr>
            <a:lvl7pPr marL="9084107" indent="0" algn="ctr">
              <a:buNone/>
              <a:defRPr sz="5298"/>
            </a:lvl7pPr>
            <a:lvl8pPr marL="10598125" indent="0" algn="ctr">
              <a:buNone/>
              <a:defRPr sz="5298"/>
            </a:lvl8pPr>
            <a:lvl9pPr marL="12112142" indent="0" algn="ctr">
              <a:buNone/>
              <a:defRPr sz="5298"/>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E8E3E43A-6582-41CE-81BC-672E6BD51C8E}" type="datetimeFigureOut">
              <a:rPr lang="en-GB" smtClean="0"/>
              <a:t>03/11/2022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23125E-5162-427A-A68F-E6BF01F0BEA3}" type="slidenum">
              <a:rPr lang="en-GB" smtClean="0"/>
              <a:t>‹#›</a:t>
            </a:fld>
            <a:endParaRPr lang="en-GB"/>
          </a:p>
        </p:txBody>
      </p:sp>
    </p:spTree>
    <p:extLst>
      <p:ext uri="{BB962C8B-B14F-4D97-AF65-F5344CB8AC3E}">
        <p14:creationId xmlns:p14="http://schemas.microsoft.com/office/powerpoint/2010/main" val="2585743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E8E3E43A-6582-41CE-81BC-672E6BD51C8E}" type="datetimeFigureOut">
              <a:rPr lang="en-GB" smtClean="0"/>
              <a:t>03/11/2022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23125E-5162-427A-A68F-E6BF01F0BEA3}" type="slidenum">
              <a:rPr lang="en-GB" smtClean="0"/>
              <a:t>‹#›</a:t>
            </a:fld>
            <a:endParaRPr lang="en-GB"/>
          </a:p>
        </p:txBody>
      </p:sp>
    </p:spTree>
    <p:extLst>
      <p:ext uri="{BB962C8B-B14F-4D97-AF65-F5344CB8AC3E}">
        <p14:creationId xmlns:p14="http://schemas.microsoft.com/office/powerpoint/2010/main" val="3994314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9109" y="2279158"/>
            <a:ext cx="6529120" cy="36278246"/>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2081750" y="2279158"/>
            <a:ext cx="19208859" cy="36278246"/>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E8E3E43A-6582-41CE-81BC-672E6BD51C8E}" type="datetimeFigureOut">
              <a:rPr lang="en-GB" smtClean="0"/>
              <a:t>03/11/2022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23125E-5162-427A-A68F-E6BF01F0BEA3}" type="slidenum">
              <a:rPr lang="en-GB" smtClean="0"/>
              <a:t>‹#›</a:t>
            </a:fld>
            <a:endParaRPr lang="en-GB"/>
          </a:p>
        </p:txBody>
      </p:sp>
    </p:spTree>
    <p:extLst>
      <p:ext uri="{BB962C8B-B14F-4D97-AF65-F5344CB8AC3E}">
        <p14:creationId xmlns:p14="http://schemas.microsoft.com/office/powerpoint/2010/main" val="1644883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E8E3E43A-6582-41CE-81BC-672E6BD51C8E}" type="datetimeFigureOut">
              <a:rPr lang="en-GB" smtClean="0"/>
              <a:t>03/11/2022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23125E-5162-427A-A68F-E6BF01F0BEA3}" type="slidenum">
              <a:rPr lang="en-GB" smtClean="0"/>
              <a:t>‹#›</a:t>
            </a:fld>
            <a:endParaRPr lang="en-GB"/>
          </a:p>
        </p:txBody>
      </p:sp>
    </p:spTree>
    <p:extLst>
      <p:ext uri="{BB962C8B-B14F-4D97-AF65-F5344CB8AC3E}">
        <p14:creationId xmlns:p14="http://schemas.microsoft.com/office/powerpoint/2010/main" val="2538607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2065979" y="10672416"/>
            <a:ext cx="26116478" cy="17807154"/>
          </a:xfrm>
        </p:spPr>
        <p:txBody>
          <a:bodyPr anchor="b"/>
          <a:lstStyle>
            <a:lvl1pPr>
              <a:defRPr sz="19869"/>
            </a:lvl1pPr>
          </a:lstStyle>
          <a:p>
            <a:r>
              <a:rPr lang="nl-NL"/>
              <a:t>Klik om stijl te bewerken</a:t>
            </a:r>
            <a:endParaRPr lang="en-US" dirty="0"/>
          </a:p>
        </p:txBody>
      </p:sp>
      <p:sp>
        <p:nvSpPr>
          <p:cNvPr id="3" name="Text Placeholder 2"/>
          <p:cNvSpPr>
            <a:spLocks noGrp="1"/>
          </p:cNvSpPr>
          <p:nvPr>
            <p:ph type="body" idx="1"/>
          </p:nvPr>
        </p:nvSpPr>
        <p:spPr>
          <a:xfrm>
            <a:off x="2065979" y="28648032"/>
            <a:ext cx="26116478" cy="9364362"/>
          </a:xfrm>
        </p:spPr>
        <p:txBody>
          <a:bodyPr/>
          <a:lstStyle>
            <a:lvl1pPr marL="0" indent="0">
              <a:buNone/>
              <a:defRPr sz="7948">
                <a:solidFill>
                  <a:schemeClr val="tx1"/>
                </a:solidFill>
              </a:defRPr>
            </a:lvl1pPr>
            <a:lvl2pPr marL="1514018" indent="0">
              <a:buNone/>
              <a:defRPr sz="6623">
                <a:solidFill>
                  <a:schemeClr val="tx1">
                    <a:tint val="75000"/>
                  </a:schemeClr>
                </a:solidFill>
              </a:defRPr>
            </a:lvl2pPr>
            <a:lvl3pPr marL="3028036" indent="0">
              <a:buNone/>
              <a:defRPr sz="5961">
                <a:solidFill>
                  <a:schemeClr val="tx1">
                    <a:tint val="75000"/>
                  </a:schemeClr>
                </a:solidFill>
              </a:defRPr>
            </a:lvl3pPr>
            <a:lvl4pPr marL="4542053" indent="0">
              <a:buNone/>
              <a:defRPr sz="5298">
                <a:solidFill>
                  <a:schemeClr val="tx1">
                    <a:tint val="75000"/>
                  </a:schemeClr>
                </a:solidFill>
              </a:defRPr>
            </a:lvl4pPr>
            <a:lvl5pPr marL="6056071" indent="0">
              <a:buNone/>
              <a:defRPr sz="5298">
                <a:solidFill>
                  <a:schemeClr val="tx1">
                    <a:tint val="75000"/>
                  </a:schemeClr>
                </a:solidFill>
              </a:defRPr>
            </a:lvl5pPr>
            <a:lvl6pPr marL="7570089" indent="0">
              <a:buNone/>
              <a:defRPr sz="5298">
                <a:solidFill>
                  <a:schemeClr val="tx1">
                    <a:tint val="75000"/>
                  </a:schemeClr>
                </a:solidFill>
              </a:defRPr>
            </a:lvl6pPr>
            <a:lvl7pPr marL="9084107" indent="0">
              <a:buNone/>
              <a:defRPr sz="5298">
                <a:solidFill>
                  <a:schemeClr val="tx1">
                    <a:tint val="75000"/>
                  </a:schemeClr>
                </a:solidFill>
              </a:defRPr>
            </a:lvl7pPr>
            <a:lvl8pPr marL="10598125" indent="0">
              <a:buNone/>
              <a:defRPr sz="5298">
                <a:solidFill>
                  <a:schemeClr val="tx1">
                    <a:tint val="75000"/>
                  </a:schemeClr>
                </a:solidFill>
              </a:defRPr>
            </a:lvl8pPr>
            <a:lvl9pPr marL="12112142" indent="0">
              <a:buNone/>
              <a:defRPr sz="5298">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E8E3E43A-6582-41CE-81BC-672E6BD51C8E}" type="datetimeFigureOut">
              <a:rPr lang="en-GB" smtClean="0"/>
              <a:t>03/11/2022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23125E-5162-427A-A68F-E6BF01F0BEA3}" type="slidenum">
              <a:rPr lang="en-GB" smtClean="0"/>
              <a:t>‹#›</a:t>
            </a:fld>
            <a:endParaRPr lang="en-GB"/>
          </a:p>
        </p:txBody>
      </p:sp>
    </p:spTree>
    <p:extLst>
      <p:ext uri="{BB962C8B-B14F-4D97-AF65-F5344CB8AC3E}">
        <p14:creationId xmlns:p14="http://schemas.microsoft.com/office/powerpoint/2010/main" val="2684106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2081748" y="11395788"/>
            <a:ext cx="12868989" cy="27161616"/>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15329238" y="11395788"/>
            <a:ext cx="12868989" cy="27161616"/>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E8E3E43A-6582-41CE-81BC-672E6BD51C8E}" type="datetimeFigureOut">
              <a:rPr lang="en-GB" smtClean="0"/>
              <a:t>03/11/2022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23125E-5162-427A-A68F-E6BF01F0BEA3}" type="slidenum">
              <a:rPr lang="en-GB" smtClean="0"/>
              <a:t>‹#›</a:t>
            </a:fld>
            <a:endParaRPr lang="en-GB"/>
          </a:p>
        </p:txBody>
      </p:sp>
    </p:spTree>
    <p:extLst>
      <p:ext uri="{BB962C8B-B14F-4D97-AF65-F5344CB8AC3E}">
        <p14:creationId xmlns:p14="http://schemas.microsoft.com/office/powerpoint/2010/main" val="1199293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2085692" y="2279167"/>
            <a:ext cx="26116478" cy="8274336"/>
          </a:xfrm>
        </p:spPr>
        <p:txBody>
          <a:bodyPr/>
          <a:lstStyle/>
          <a:p>
            <a:r>
              <a:rPr lang="nl-NL"/>
              <a:t>Klik om stijl te bewerken</a:t>
            </a:r>
            <a:endParaRPr lang="en-US" dirty="0"/>
          </a:p>
        </p:txBody>
      </p:sp>
      <p:sp>
        <p:nvSpPr>
          <p:cNvPr id="3" name="Text Placeholder 2"/>
          <p:cNvSpPr>
            <a:spLocks noGrp="1"/>
          </p:cNvSpPr>
          <p:nvPr>
            <p:ph type="body" idx="1"/>
          </p:nvPr>
        </p:nvSpPr>
        <p:spPr>
          <a:xfrm>
            <a:off x="2085695" y="10494037"/>
            <a:ext cx="12809847" cy="5142966"/>
          </a:xfrm>
        </p:spPr>
        <p:txBody>
          <a:bodyPr anchor="b"/>
          <a:lstStyle>
            <a:lvl1pPr marL="0" indent="0">
              <a:buNone/>
              <a:defRPr sz="7948" b="1"/>
            </a:lvl1pPr>
            <a:lvl2pPr marL="1514018" indent="0">
              <a:buNone/>
              <a:defRPr sz="6623" b="1"/>
            </a:lvl2pPr>
            <a:lvl3pPr marL="3028036" indent="0">
              <a:buNone/>
              <a:defRPr sz="5961" b="1"/>
            </a:lvl3pPr>
            <a:lvl4pPr marL="4542053" indent="0">
              <a:buNone/>
              <a:defRPr sz="5298" b="1"/>
            </a:lvl4pPr>
            <a:lvl5pPr marL="6056071" indent="0">
              <a:buNone/>
              <a:defRPr sz="5298" b="1"/>
            </a:lvl5pPr>
            <a:lvl6pPr marL="7570089" indent="0">
              <a:buNone/>
              <a:defRPr sz="5298" b="1"/>
            </a:lvl6pPr>
            <a:lvl7pPr marL="9084107" indent="0">
              <a:buNone/>
              <a:defRPr sz="5298" b="1"/>
            </a:lvl7pPr>
            <a:lvl8pPr marL="10598125" indent="0">
              <a:buNone/>
              <a:defRPr sz="5298" b="1"/>
            </a:lvl8pPr>
            <a:lvl9pPr marL="12112142" indent="0">
              <a:buNone/>
              <a:defRPr sz="5298" b="1"/>
            </a:lvl9pPr>
          </a:lstStyle>
          <a:p>
            <a:pPr lvl="0"/>
            <a:r>
              <a:rPr lang="nl-NL"/>
              <a:t>Tekststijl van het model bewerken</a:t>
            </a:r>
          </a:p>
        </p:txBody>
      </p:sp>
      <p:sp>
        <p:nvSpPr>
          <p:cNvPr id="4" name="Content Placeholder 3"/>
          <p:cNvSpPr>
            <a:spLocks noGrp="1"/>
          </p:cNvSpPr>
          <p:nvPr>
            <p:ph sz="half" idx="2"/>
          </p:nvPr>
        </p:nvSpPr>
        <p:spPr>
          <a:xfrm>
            <a:off x="2085695" y="15637003"/>
            <a:ext cx="12809847" cy="22999676"/>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15329239" y="10494037"/>
            <a:ext cx="12872933" cy="5142966"/>
          </a:xfrm>
        </p:spPr>
        <p:txBody>
          <a:bodyPr anchor="b"/>
          <a:lstStyle>
            <a:lvl1pPr marL="0" indent="0">
              <a:buNone/>
              <a:defRPr sz="7948" b="1"/>
            </a:lvl1pPr>
            <a:lvl2pPr marL="1514018" indent="0">
              <a:buNone/>
              <a:defRPr sz="6623" b="1"/>
            </a:lvl2pPr>
            <a:lvl3pPr marL="3028036" indent="0">
              <a:buNone/>
              <a:defRPr sz="5961" b="1"/>
            </a:lvl3pPr>
            <a:lvl4pPr marL="4542053" indent="0">
              <a:buNone/>
              <a:defRPr sz="5298" b="1"/>
            </a:lvl4pPr>
            <a:lvl5pPr marL="6056071" indent="0">
              <a:buNone/>
              <a:defRPr sz="5298" b="1"/>
            </a:lvl5pPr>
            <a:lvl6pPr marL="7570089" indent="0">
              <a:buNone/>
              <a:defRPr sz="5298" b="1"/>
            </a:lvl6pPr>
            <a:lvl7pPr marL="9084107" indent="0">
              <a:buNone/>
              <a:defRPr sz="5298" b="1"/>
            </a:lvl7pPr>
            <a:lvl8pPr marL="10598125" indent="0">
              <a:buNone/>
              <a:defRPr sz="5298" b="1"/>
            </a:lvl8pPr>
            <a:lvl9pPr marL="12112142" indent="0">
              <a:buNone/>
              <a:defRPr sz="5298" b="1"/>
            </a:lvl9pPr>
          </a:lstStyle>
          <a:p>
            <a:pPr lvl="0"/>
            <a:r>
              <a:rPr lang="nl-NL"/>
              <a:t>Tekststijl van het model bewerken</a:t>
            </a:r>
          </a:p>
        </p:txBody>
      </p:sp>
      <p:sp>
        <p:nvSpPr>
          <p:cNvPr id="6" name="Content Placeholder 5"/>
          <p:cNvSpPr>
            <a:spLocks noGrp="1"/>
          </p:cNvSpPr>
          <p:nvPr>
            <p:ph sz="quarter" idx="4"/>
          </p:nvPr>
        </p:nvSpPr>
        <p:spPr>
          <a:xfrm>
            <a:off x="15329239" y="15637003"/>
            <a:ext cx="12872933" cy="22999676"/>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E8E3E43A-6582-41CE-81BC-672E6BD51C8E}" type="datetimeFigureOut">
              <a:rPr lang="en-GB" smtClean="0"/>
              <a:t>03/11/2022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223125E-5162-427A-A68F-E6BF01F0BEA3}" type="slidenum">
              <a:rPr lang="en-GB" smtClean="0"/>
              <a:t>‹#›</a:t>
            </a:fld>
            <a:endParaRPr lang="en-GB"/>
          </a:p>
        </p:txBody>
      </p:sp>
    </p:spTree>
    <p:extLst>
      <p:ext uri="{BB962C8B-B14F-4D97-AF65-F5344CB8AC3E}">
        <p14:creationId xmlns:p14="http://schemas.microsoft.com/office/powerpoint/2010/main" val="12764106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E8E3E43A-6582-41CE-81BC-672E6BD51C8E}" type="datetimeFigureOut">
              <a:rPr lang="en-GB" smtClean="0"/>
              <a:t>03/11/2022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223125E-5162-427A-A68F-E6BF01F0BEA3}" type="slidenum">
              <a:rPr lang="en-GB" smtClean="0"/>
              <a:t>‹#›</a:t>
            </a:fld>
            <a:endParaRPr lang="en-GB"/>
          </a:p>
        </p:txBody>
      </p:sp>
    </p:spTree>
    <p:extLst>
      <p:ext uri="{BB962C8B-B14F-4D97-AF65-F5344CB8AC3E}">
        <p14:creationId xmlns:p14="http://schemas.microsoft.com/office/powerpoint/2010/main" val="1985191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E3E43A-6582-41CE-81BC-672E6BD51C8E}" type="datetimeFigureOut">
              <a:rPr lang="en-GB" smtClean="0"/>
              <a:t>03/11/2022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223125E-5162-427A-A68F-E6BF01F0BEA3}" type="slidenum">
              <a:rPr lang="en-GB" smtClean="0"/>
              <a:t>‹#›</a:t>
            </a:fld>
            <a:endParaRPr lang="en-GB"/>
          </a:p>
        </p:txBody>
      </p:sp>
    </p:spTree>
    <p:extLst>
      <p:ext uri="{BB962C8B-B14F-4D97-AF65-F5344CB8AC3E}">
        <p14:creationId xmlns:p14="http://schemas.microsoft.com/office/powerpoint/2010/main" val="1062076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085692" y="2853902"/>
            <a:ext cx="9766080" cy="9988656"/>
          </a:xfrm>
        </p:spPr>
        <p:txBody>
          <a:bodyPr anchor="b"/>
          <a:lstStyle>
            <a:lvl1pPr>
              <a:defRPr sz="10597"/>
            </a:lvl1pPr>
          </a:lstStyle>
          <a:p>
            <a:r>
              <a:rPr lang="nl-NL"/>
              <a:t>Klik om stijl te bewerken</a:t>
            </a:r>
            <a:endParaRPr lang="en-US" dirty="0"/>
          </a:p>
        </p:txBody>
      </p:sp>
      <p:sp>
        <p:nvSpPr>
          <p:cNvPr id="3" name="Content Placeholder 2"/>
          <p:cNvSpPr>
            <a:spLocks noGrp="1"/>
          </p:cNvSpPr>
          <p:nvPr>
            <p:ph idx="1"/>
          </p:nvPr>
        </p:nvSpPr>
        <p:spPr>
          <a:xfrm>
            <a:off x="12872933" y="6163644"/>
            <a:ext cx="15329237" cy="30421799"/>
          </a:xfrm>
        </p:spPr>
        <p:txBody>
          <a:bodyPr/>
          <a:lstStyle>
            <a:lvl1pPr>
              <a:defRPr sz="10597"/>
            </a:lvl1pPr>
            <a:lvl2pPr>
              <a:defRPr sz="9272"/>
            </a:lvl2pPr>
            <a:lvl3pPr>
              <a:defRPr sz="7948"/>
            </a:lvl3pPr>
            <a:lvl4pPr>
              <a:defRPr sz="6623"/>
            </a:lvl4pPr>
            <a:lvl5pPr>
              <a:defRPr sz="6623"/>
            </a:lvl5pPr>
            <a:lvl6pPr>
              <a:defRPr sz="6623"/>
            </a:lvl6pPr>
            <a:lvl7pPr>
              <a:defRPr sz="6623"/>
            </a:lvl7pPr>
            <a:lvl8pPr>
              <a:defRPr sz="6623"/>
            </a:lvl8pPr>
            <a:lvl9pPr>
              <a:defRPr sz="6623"/>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2085692" y="12842558"/>
            <a:ext cx="9766080" cy="23792426"/>
          </a:xfrm>
        </p:spPr>
        <p:txBody>
          <a:bodyPr/>
          <a:lstStyle>
            <a:lvl1pPr marL="0" indent="0">
              <a:buNone/>
              <a:defRPr sz="5298"/>
            </a:lvl1pPr>
            <a:lvl2pPr marL="1514018" indent="0">
              <a:buNone/>
              <a:defRPr sz="4636"/>
            </a:lvl2pPr>
            <a:lvl3pPr marL="3028036" indent="0">
              <a:buNone/>
              <a:defRPr sz="3974"/>
            </a:lvl3pPr>
            <a:lvl4pPr marL="4542053" indent="0">
              <a:buNone/>
              <a:defRPr sz="3312"/>
            </a:lvl4pPr>
            <a:lvl5pPr marL="6056071" indent="0">
              <a:buNone/>
              <a:defRPr sz="3312"/>
            </a:lvl5pPr>
            <a:lvl6pPr marL="7570089" indent="0">
              <a:buNone/>
              <a:defRPr sz="3312"/>
            </a:lvl6pPr>
            <a:lvl7pPr marL="9084107" indent="0">
              <a:buNone/>
              <a:defRPr sz="3312"/>
            </a:lvl7pPr>
            <a:lvl8pPr marL="10598125" indent="0">
              <a:buNone/>
              <a:defRPr sz="3312"/>
            </a:lvl8pPr>
            <a:lvl9pPr marL="12112142" indent="0">
              <a:buNone/>
              <a:defRPr sz="3312"/>
            </a:lvl9pPr>
          </a:lstStyle>
          <a:p>
            <a:pPr lvl="0"/>
            <a:r>
              <a:rPr lang="nl-NL"/>
              <a:t>Tekststijl van het model bewerken</a:t>
            </a:r>
          </a:p>
        </p:txBody>
      </p:sp>
      <p:sp>
        <p:nvSpPr>
          <p:cNvPr id="5" name="Date Placeholder 4"/>
          <p:cNvSpPr>
            <a:spLocks noGrp="1"/>
          </p:cNvSpPr>
          <p:nvPr>
            <p:ph type="dt" sz="half" idx="10"/>
          </p:nvPr>
        </p:nvSpPr>
        <p:spPr/>
        <p:txBody>
          <a:bodyPr/>
          <a:lstStyle/>
          <a:p>
            <a:fld id="{E8E3E43A-6582-41CE-81BC-672E6BD51C8E}" type="datetimeFigureOut">
              <a:rPr lang="en-GB" smtClean="0"/>
              <a:t>03/11/2022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23125E-5162-427A-A68F-E6BF01F0BEA3}" type="slidenum">
              <a:rPr lang="en-GB" smtClean="0"/>
              <a:t>‹#›</a:t>
            </a:fld>
            <a:endParaRPr lang="en-GB"/>
          </a:p>
        </p:txBody>
      </p:sp>
    </p:spTree>
    <p:extLst>
      <p:ext uri="{BB962C8B-B14F-4D97-AF65-F5344CB8AC3E}">
        <p14:creationId xmlns:p14="http://schemas.microsoft.com/office/powerpoint/2010/main" val="353199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085692" y="2853902"/>
            <a:ext cx="9766080" cy="9988656"/>
          </a:xfrm>
        </p:spPr>
        <p:txBody>
          <a:bodyPr anchor="b"/>
          <a:lstStyle>
            <a:lvl1pPr>
              <a:defRPr sz="10597"/>
            </a:lvl1pPr>
          </a:lstStyle>
          <a:p>
            <a:r>
              <a:rPr lang="nl-NL"/>
              <a:t>Klik om stijl te bewerken</a:t>
            </a:r>
            <a:endParaRPr lang="en-US" dirty="0"/>
          </a:p>
        </p:txBody>
      </p:sp>
      <p:sp>
        <p:nvSpPr>
          <p:cNvPr id="3" name="Picture Placeholder 2"/>
          <p:cNvSpPr>
            <a:spLocks noGrp="1" noChangeAspect="1"/>
          </p:cNvSpPr>
          <p:nvPr>
            <p:ph type="pic" idx="1"/>
          </p:nvPr>
        </p:nvSpPr>
        <p:spPr>
          <a:xfrm>
            <a:off x="12872933" y="6163644"/>
            <a:ext cx="15329237" cy="30421799"/>
          </a:xfrm>
        </p:spPr>
        <p:txBody>
          <a:bodyPr anchor="t"/>
          <a:lstStyle>
            <a:lvl1pPr marL="0" indent="0">
              <a:buNone/>
              <a:defRPr sz="10597"/>
            </a:lvl1pPr>
            <a:lvl2pPr marL="1514018" indent="0">
              <a:buNone/>
              <a:defRPr sz="9272"/>
            </a:lvl2pPr>
            <a:lvl3pPr marL="3028036" indent="0">
              <a:buNone/>
              <a:defRPr sz="7948"/>
            </a:lvl3pPr>
            <a:lvl4pPr marL="4542053" indent="0">
              <a:buNone/>
              <a:defRPr sz="6623"/>
            </a:lvl4pPr>
            <a:lvl5pPr marL="6056071" indent="0">
              <a:buNone/>
              <a:defRPr sz="6623"/>
            </a:lvl5pPr>
            <a:lvl6pPr marL="7570089" indent="0">
              <a:buNone/>
              <a:defRPr sz="6623"/>
            </a:lvl6pPr>
            <a:lvl7pPr marL="9084107" indent="0">
              <a:buNone/>
              <a:defRPr sz="6623"/>
            </a:lvl7pPr>
            <a:lvl8pPr marL="10598125" indent="0">
              <a:buNone/>
              <a:defRPr sz="6623"/>
            </a:lvl8pPr>
            <a:lvl9pPr marL="12112142" indent="0">
              <a:buNone/>
              <a:defRPr sz="6623"/>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2085692" y="12842558"/>
            <a:ext cx="9766080" cy="23792426"/>
          </a:xfrm>
        </p:spPr>
        <p:txBody>
          <a:bodyPr/>
          <a:lstStyle>
            <a:lvl1pPr marL="0" indent="0">
              <a:buNone/>
              <a:defRPr sz="5298"/>
            </a:lvl1pPr>
            <a:lvl2pPr marL="1514018" indent="0">
              <a:buNone/>
              <a:defRPr sz="4636"/>
            </a:lvl2pPr>
            <a:lvl3pPr marL="3028036" indent="0">
              <a:buNone/>
              <a:defRPr sz="3974"/>
            </a:lvl3pPr>
            <a:lvl4pPr marL="4542053" indent="0">
              <a:buNone/>
              <a:defRPr sz="3312"/>
            </a:lvl4pPr>
            <a:lvl5pPr marL="6056071" indent="0">
              <a:buNone/>
              <a:defRPr sz="3312"/>
            </a:lvl5pPr>
            <a:lvl6pPr marL="7570089" indent="0">
              <a:buNone/>
              <a:defRPr sz="3312"/>
            </a:lvl6pPr>
            <a:lvl7pPr marL="9084107" indent="0">
              <a:buNone/>
              <a:defRPr sz="3312"/>
            </a:lvl7pPr>
            <a:lvl8pPr marL="10598125" indent="0">
              <a:buNone/>
              <a:defRPr sz="3312"/>
            </a:lvl8pPr>
            <a:lvl9pPr marL="12112142" indent="0">
              <a:buNone/>
              <a:defRPr sz="3312"/>
            </a:lvl9pPr>
          </a:lstStyle>
          <a:p>
            <a:pPr lvl="0"/>
            <a:r>
              <a:rPr lang="nl-NL"/>
              <a:t>Tekststijl van het model bewerken</a:t>
            </a:r>
          </a:p>
        </p:txBody>
      </p:sp>
      <p:sp>
        <p:nvSpPr>
          <p:cNvPr id="5" name="Date Placeholder 4"/>
          <p:cNvSpPr>
            <a:spLocks noGrp="1"/>
          </p:cNvSpPr>
          <p:nvPr>
            <p:ph type="dt" sz="half" idx="10"/>
          </p:nvPr>
        </p:nvSpPr>
        <p:spPr/>
        <p:txBody>
          <a:bodyPr/>
          <a:lstStyle/>
          <a:p>
            <a:fld id="{E8E3E43A-6582-41CE-81BC-672E6BD51C8E}" type="datetimeFigureOut">
              <a:rPr lang="en-GB" smtClean="0"/>
              <a:t>03/11/2022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23125E-5162-427A-A68F-E6BF01F0BEA3}" type="slidenum">
              <a:rPr lang="en-GB" smtClean="0"/>
              <a:t>‹#›</a:t>
            </a:fld>
            <a:endParaRPr lang="en-GB"/>
          </a:p>
        </p:txBody>
      </p:sp>
    </p:spTree>
    <p:extLst>
      <p:ext uri="{BB962C8B-B14F-4D97-AF65-F5344CB8AC3E}">
        <p14:creationId xmlns:p14="http://schemas.microsoft.com/office/powerpoint/2010/main" val="2345165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749" y="2279167"/>
            <a:ext cx="26116478" cy="8274336"/>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2081749" y="11395788"/>
            <a:ext cx="26116478" cy="27161616"/>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2081748" y="39677170"/>
            <a:ext cx="6812994" cy="2279158"/>
          </a:xfrm>
          <a:prstGeom prst="rect">
            <a:avLst/>
          </a:prstGeom>
        </p:spPr>
        <p:txBody>
          <a:bodyPr vert="horz" lIns="91440" tIns="45720" rIns="91440" bIns="45720" rtlCol="0" anchor="ctr"/>
          <a:lstStyle>
            <a:lvl1pPr algn="l">
              <a:defRPr sz="3974">
                <a:solidFill>
                  <a:schemeClr val="tx1">
                    <a:tint val="75000"/>
                  </a:schemeClr>
                </a:solidFill>
              </a:defRPr>
            </a:lvl1pPr>
          </a:lstStyle>
          <a:p>
            <a:fld id="{E8E3E43A-6582-41CE-81BC-672E6BD51C8E}" type="datetimeFigureOut">
              <a:rPr lang="en-GB" smtClean="0"/>
              <a:t>03/11/2022</a:t>
            </a:fld>
            <a:endParaRPr lang="en-GB"/>
          </a:p>
        </p:txBody>
      </p:sp>
      <p:sp>
        <p:nvSpPr>
          <p:cNvPr id="5" name="Footer Placeholder 4"/>
          <p:cNvSpPr>
            <a:spLocks noGrp="1"/>
          </p:cNvSpPr>
          <p:nvPr>
            <p:ph type="ftr" sz="quarter" idx="3"/>
          </p:nvPr>
        </p:nvSpPr>
        <p:spPr>
          <a:xfrm>
            <a:off x="10030242" y="39677170"/>
            <a:ext cx="10219492" cy="2279158"/>
          </a:xfrm>
          <a:prstGeom prst="rect">
            <a:avLst/>
          </a:prstGeom>
        </p:spPr>
        <p:txBody>
          <a:bodyPr vert="horz" lIns="91440" tIns="45720" rIns="91440" bIns="45720" rtlCol="0" anchor="ctr"/>
          <a:lstStyle>
            <a:lvl1pPr algn="ctr">
              <a:defRPr sz="3974">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21385233" y="39677170"/>
            <a:ext cx="6812994" cy="2279158"/>
          </a:xfrm>
          <a:prstGeom prst="rect">
            <a:avLst/>
          </a:prstGeom>
        </p:spPr>
        <p:txBody>
          <a:bodyPr vert="horz" lIns="91440" tIns="45720" rIns="91440" bIns="45720" rtlCol="0" anchor="ctr"/>
          <a:lstStyle>
            <a:lvl1pPr algn="r">
              <a:defRPr sz="3974">
                <a:solidFill>
                  <a:schemeClr val="tx1">
                    <a:tint val="75000"/>
                  </a:schemeClr>
                </a:solidFill>
              </a:defRPr>
            </a:lvl1pPr>
          </a:lstStyle>
          <a:p>
            <a:fld id="{3223125E-5162-427A-A68F-E6BF01F0BEA3}" type="slidenum">
              <a:rPr lang="en-GB" smtClean="0"/>
              <a:t>‹#›</a:t>
            </a:fld>
            <a:endParaRPr lang="en-GB"/>
          </a:p>
        </p:txBody>
      </p:sp>
    </p:spTree>
    <p:extLst>
      <p:ext uri="{BB962C8B-B14F-4D97-AF65-F5344CB8AC3E}">
        <p14:creationId xmlns:p14="http://schemas.microsoft.com/office/powerpoint/2010/main" val="16295648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028036" rtl="0" eaLnBrk="1" latinLnBrk="0" hangingPunct="1">
        <a:lnSpc>
          <a:spcPct val="90000"/>
        </a:lnSpc>
        <a:spcBef>
          <a:spcPct val="0"/>
        </a:spcBef>
        <a:buNone/>
        <a:defRPr sz="14571" kern="1200">
          <a:solidFill>
            <a:schemeClr val="tx1"/>
          </a:solidFill>
          <a:latin typeface="+mj-lt"/>
          <a:ea typeface="+mj-ea"/>
          <a:cs typeface="+mj-cs"/>
        </a:defRPr>
      </a:lvl1pPr>
    </p:titleStyle>
    <p:bodyStyle>
      <a:lvl1pPr marL="757009" indent="-757009" algn="l" defTabSz="3028036" rtl="0" eaLnBrk="1" latinLnBrk="0" hangingPunct="1">
        <a:lnSpc>
          <a:spcPct val="90000"/>
        </a:lnSpc>
        <a:spcBef>
          <a:spcPts val="3312"/>
        </a:spcBef>
        <a:buFont typeface="Arial" panose="020B0604020202020204" pitchFamily="34" charset="0"/>
        <a:buChar char="•"/>
        <a:defRPr sz="9272" kern="1200">
          <a:solidFill>
            <a:schemeClr val="tx1"/>
          </a:solidFill>
          <a:latin typeface="+mn-lt"/>
          <a:ea typeface="+mn-ea"/>
          <a:cs typeface="+mn-cs"/>
        </a:defRPr>
      </a:lvl1pPr>
      <a:lvl2pPr marL="2271027" indent="-757009" algn="l" defTabSz="3028036" rtl="0" eaLnBrk="1" latinLnBrk="0" hangingPunct="1">
        <a:lnSpc>
          <a:spcPct val="90000"/>
        </a:lnSpc>
        <a:spcBef>
          <a:spcPts val="1656"/>
        </a:spcBef>
        <a:buFont typeface="Arial" panose="020B0604020202020204" pitchFamily="34" charset="0"/>
        <a:buChar char="•"/>
        <a:defRPr sz="7948" kern="1200">
          <a:solidFill>
            <a:schemeClr val="tx1"/>
          </a:solidFill>
          <a:latin typeface="+mn-lt"/>
          <a:ea typeface="+mn-ea"/>
          <a:cs typeface="+mn-cs"/>
        </a:defRPr>
      </a:lvl2pPr>
      <a:lvl3pPr marL="3785045" indent="-757009" algn="l" defTabSz="3028036" rtl="0" eaLnBrk="1" latinLnBrk="0" hangingPunct="1">
        <a:lnSpc>
          <a:spcPct val="90000"/>
        </a:lnSpc>
        <a:spcBef>
          <a:spcPts val="1656"/>
        </a:spcBef>
        <a:buFont typeface="Arial" panose="020B0604020202020204" pitchFamily="34" charset="0"/>
        <a:buChar char="•"/>
        <a:defRPr sz="6623" kern="1200">
          <a:solidFill>
            <a:schemeClr val="tx1"/>
          </a:solidFill>
          <a:latin typeface="+mn-lt"/>
          <a:ea typeface="+mn-ea"/>
          <a:cs typeface="+mn-cs"/>
        </a:defRPr>
      </a:lvl3pPr>
      <a:lvl4pPr marL="5299062" indent="-757009" algn="l" defTabSz="3028036" rtl="0" eaLnBrk="1" latinLnBrk="0" hangingPunct="1">
        <a:lnSpc>
          <a:spcPct val="90000"/>
        </a:lnSpc>
        <a:spcBef>
          <a:spcPts val="1656"/>
        </a:spcBef>
        <a:buFont typeface="Arial" panose="020B0604020202020204" pitchFamily="34" charset="0"/>
        <a:buChar char="•"/>
        <a:defRPr sz="5961" kern="1200">
          <a:solidFill>
            <a:schemeClr val="tx1"/>
          </a:solidFill>
          <a:latin typeface="+mn-lt"/>
          <a:ea typeface="+mn-ea"/>
          <a:cs typeface="+mn-cs"/>
        </a:defRPr>
      </a:lvl4pPr>
      <a:lvl5pPr marL="6813080" indent="-757009" algn="l" defTabSz="3028036" rtl="0" eaLnBrk="1" latinLnBrk="0" hangingPunct="1">
        <a:lnSpc>
          <a:spcPct val="90000"/>
        </a:lnSpc>
        <a:spcBef>
          <a:spcPts val="1656"/>
        </a:spcBef>
        <a:buFont typeface="Arial" panose="020B0604020202020204" pitchFamily="34" charset="0"/>
        <a:buChar char="•"/>
        <a:defRPr sz="5961" kern="1200">
          <a:solidFill>
            <a:schemeClr val="tx1"/>
          </a:solidFill>
          <a:latin typeface="+mn-lt"/>
          <a:ea typeface="+mn-ea"/>
          <a:cs typeface="+mn-cs"/>
        </a:defRPr>
      </a:lvl5pPr>
      <a:lvl6pPr marL="8327098" indent="-757009" algn="l" defTabSz="3028036" rtl="0" eaLnBrk="1" latinLnBrk="0" hangingPunct="1">
        <a:lnSpc>
          <a:spcPct val="90000"/>
        </a:lnSpc>
        <a:spcBef>
          <a:spcPts val="1656"/>
        </a:spcBef>
        <a:buFont typeface="Arial" panose="020B0604020202020204" pitchFamily="34" charset="0"/>
        <a:buChar char="•"/>
        <a:defRPr sz="5961" kern="1200">
          <a:solidFill>
            <a:schemeClr val="tx1"/>
          </a:solidFill>
          <a:latin typeface="+mn-lt"/>
          <a:ea typeface="+mn-ea"/>
          <a:cs typeface="+mn-cs"/>
        </a:defRPr>
      </a:lvl6pPr>
      <a:lvl7pPr marL="9841116" indent="-757009" algn="l" defTabSz="3028036" rtl="0" eaLnBrk="1" latinLnBrk="0" hangingPunct="1">
        <a:lnSpc>
          <a:spcPct val="90000"/>
        </a:lnSpc>
        <a:spcBef>
          <a:spcPts val="1656"/>
        </a:spcBef>
        <a:buFont typeface="Arial" panose="020B0604020202020204" pitchFamily="34" charset="0"/>
        <a:buChar char="•"/>
        <a:defRPr sz="5961" kern="1200">
          <a:solidFill>
            <a:schemeClr val="tx1"/>
          </a:solidFill>
          <a:latin typeface="+mn-lt"/>
          <a:ea typeface="+mn-ea"/>
          <a:cs typeface="+mn-cs"/>
        </a:defRPr>
      </a:lvl7pPr>
      <a:lvl8pPr marL="11355134" indent="-757009" algn="l" defTabSz="3028036" rtl="0" eaLnBrk="1" latinLnBrk="0" hangingPunct="1">
        <a:lnSpc>
          <a:spcPct val="90000"/>
        </a:lnSpc>
        <a:spcBef>
          <a:spcPts val="1656"/>
        </a:spcBef>
        <a:buFont typeface="Arial" panose="020B0604020202020204" pitchFamily="34" charset="0"/>
        <a:buChar char="•"/>
        <a:defRPr sz="5961" kern="1200">
          <a:solidFill>
            <a:schemeClr val="tx1"/>
          </a:solidFill>
          <a:latin typeface="+mn-lt"/>
          <a:ea typeface="+mn-ea"/>
          <a:cs typeface="+mn-cs"/>
        </a:defRPr>
      </a:lvl8pPr>
      <a:lvl9pPr marL="12869151" indent="-757009" algn="l" defTabSz="3028036" rtl="0" eaLnBrk="1" latinLnBrk="0" hangingPunct="1">
        <a:lnSpc>
          <a:spcPct val="90000"/>
        </a:lnSpc>
        <a:spcBef>
          <a:spcPts val="1656"/>
        </a:spcBef>
        <a:buFont typeface="Arial" panose="020B0604020202020204" pitchFamily="34" charset="0"/>
        <a:buChar char="•"/>
        <a:defRPr sz="5961" kern="1200">
          <a:solidFill>
            <a:schemeClr val="tx1"/>
          </a:solidFill>
          <a:latin typeface="+mn-lt"/>
          <a:ea typeface="+mn-ea"/>
          <a:cs typeface="+mn-cs"/>
        </a:defRPr>
      </a:lvl9pPr>
    </p:bodyStyle>
    <p:otherStyle>
      <a:defPPr>
        <a:defRPr lang="en-US"/>
      </a:defPPr>
      <a:lvl1pPr marL="0" algn="l" defTabSz="3028036" rtl="0" eaLnBrk="1" latinLnBrk="0" hangingPunct="1">
        <a:defRPr sz="5961" kern="1200">
          <a:solidFill>
            <a:schemeClr val="tx1"/>
          </a:solidFill>
          <a:latin typeface="+mn-lt"/>
          <a:ea typeface="+mn-ea"/>
          <a:cs typeface="+mn-cs"/>
        </a:defRPr>
      </a:lvl1pPr>
      <a:lvl2pPr marL="1514018" algn="l" defTabSz="3028036" rtl="0" eaLnBrk="1" latinLnBrk="0" hangingPunct="1">
        <a:defRPr sz="5961" kern="1200">
          <a:solidFill>
            <a:schemeClr val="tx1"/>
          </a:solidFill>
          <a:latin typeface="+mn-lt"/>
          <a:ea typeface="+mn-ea"/>
          <a:cs typeface="+mn-cs"/>
        </a:defRPr>
      </a:lvl2pPr>
      <a:lvl3pPr marL="3028036" algn="l" defTabSz="3028036" rtl="0" eaLnBrk="1" latinLnBrk="0" hangingPunct="1">
        <a:defRPr sz="5961" kern="1200">
          <a:solidFill>
            <a:schemeClr val="tx1"/>
          </a:solidFill>
          <a:latin typeface="+mn-lt"/>
          <a:ea typeface="+mn-ea"/>
          <a:cs typeface="+mn-cs"/>
        </a:defRPr>
      </a:lvl3pPr>
      <a:lvl4pPr marL="4542053" algn="l" defTabSz="3028036" rtl="0" eaLnBrk="1" latinLnBrk="0" hangingPunct="1">
        <a:defRPr sz="5961" kern="1200">
          <a:solidFill>
            <a:schemeClr val="tx1"/>
          </a:solidFill>
          <a:latin typeface="+mn-lt"/>
          <a:ea typeface="+mn-ea"/>
          <a:cs typeface="+mn-cs"/>
        </a:defRPr>
      </a:lvl4pPr>
      <a:lvl5pPr marL="6056071" algn="l" defTabSz="3028036" rtl="0" eaLnBrk="1" latinLnBrk="0" hangingPunct="1">
        <a:defRPr sz="5961" kern="1200">
          <a:solidFill>
            <a:schemeClr val="tx1"/>
          </a:solidFill>
          <a:latin typeface="+mn-lt"/>
          <a:ea typeface="+mn-ea"/>
          <a:cs typeface="+mn-cs"/>
        </a:defRPr>
      </a:lvl5pPr>
      <a:lvl6pPr marL="7570089" algn="l" defTabSz="3028036" rtl="0" eaLnBrk="1" latinLnBrk="0" hangingPunct="1">
        <a:defRPr sz="5961" kern="1200">
          <a:solidFill>
            <a:schemeClr val="tx1"/>
          </a:solidFill>
          <a:latin typeface="+mn-lt"/>
          <a:ea typeface="+mn-ea"/>
          <a:cs typeface="+mn-cs"/>
        </a:defRPr>
      </a:lvl6pPr>
      <a:lvl7pPr marL="9084107" algn="l" defTabSz="3028036" rtl="0" eaLnBrk="1" latinLnBrk="0" hangingPunct="1">
        <a:defRPr sz="5961" kern="1200">
          <a:solidFill>
            <a:schemeClr val="tx1"/>
          </a:solidFill>
          <a:latin typeface="+mn-lt"/>
          <a:ea typeface="+mn-ea"/>
          <a:cs typeface="+mn-cs"/>
        </a:defRPr>
      </a:lvl7pPr>
      <a:lvl8pPr marL="10598125" algn="l" defTabSz="3028036" rtl="0" eaLnBrk="1" latinLnBrk="0" hangingPunct="1">
        <a:defRPr sz="5961" kern="1200">
          <a:solidFill>
            <a:schemeClr val="tx1"/>
          </a:solidFill>
          <a:latin typeface="+mn-lt"/>
          <a:ea typeface="+mn-ea"/>
          <a:cs typeface="+mn-cs"/>
        </a:defRPr>
      </a:lvl8pPr>
      <a:lvl9pPr marL="12112142" algn="l" defTabSz="3028036" rtl="0" eaLnBrk="1" latinLnBrk="0" hangingPunct="1">
        <a:defRPr sz="596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omments" Target="../comments/comment1.xml"/><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2">
            <a:extLst>
              <a:ext uri="{FF2B5EF4-FFF2-40B4-BE49-F238E27FC236}">
                <a16:creationId xmlns:a16="http://schemas.microsoft.com/office/drawing/2014/main" id="{55ED2074-6C21-40E3-A2D0-EF31520ACB8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4259"/>
            <a:ext cx="30366455" cy="9062996"/>
          </a:xfrm>
          <a:prstGeom prst="rect">
            <a:avLst/>
          </a:prstGeom>
          <a:effectLst>
            <a:reflection blurRad="127000" stA="30000" endPos="0" dir="5400000" sy="-100000" algn="bl" rotWithShape="0"/>
          </a:effectLst>
        </p:spPr>
      </p:pic>
      <p:pic>
        <p:nvPicPr>
          <p:cNvPr id="21" name="Picture 1">
            <a:extLst>
              <a:ext uri="{FF2B5EF4-FFF2-40B4-BE49-F238E27FC236}">
                <a16:creationId xmlns:a16="http://schemas.microsoft.com/office/drawing/2014/main" id="{F351B505-9A91-47C5-BBB7-0B017D184490}"/>
              </a:ext>
            </a:extLst>
          </p:cNvPr>
          <p:cNvPicPr>
            <a:picLocks noChangeAspect="1"/>
          </p:cNvPicPr>
          <p:nvPr/>
        </p:nvPicPr>
        <p:blipFill rotWithShape="1">
          <a:blip r:embed="rId3">
            <a:extLst>
              <a:ext uri="{28A0092B-C50C-407E-A947-70E740481C1C}">
                <a14:useLocalDpi xmlns:a14="http://schemas.microsoft.com/office/drawing/2010/main" val="0"/>
              </a:ext>
            </a:extLst>
          </a:blip>
          <a:srcRect t="74083"/>
          <a:stretch/>
        </p:blipFill>
        <p:spPr>
          <a:xfrm>
            <a:off x="-29558" y="41998550"/>
            <a:ext cx="30309533" cy="831285"/>
          </a:xfrm>
          <a:prstGeom prst="rect">
            <a:avLst/>
          </a:prstGeom>
        </p:spPr>
      </p:pic>
      <p:sp>
        <p:nvSpPr>
          <p:cNvPr id="24" name="TextBox 21">
            <a:extLst>
              <a:ext uri="{FF2B5EF4-FFF2-40B4-BE49-F238E27FC236}">
                <a16:creationId xmlns:a16="http://schemas.microsoft.com/office/drawing/2014/main" id="{A9D4C568-AEF8-4014-A6DD-61616C41B3F4}"/>
              </a:ext>
            </a:extLst>
          </p:cNvPr>
          <p:cNvSpPr txBox="1"/>
          <p:nvPr/>
        </p:nvSpPr>
        <p:spPr>
          <a:xfrm>
            <a:off x="1186016" y="12043222"/>
            <a:ext cx="15970195" cy="21405860"/>
          </a:xfrm>
          <a:prstGeom prst="rect">
            <a:avLst/>
          </a:prstGeom>
          <a:noFill/>
        </p:spPr>
        <p:txBody>
          <a:bodyPr wrap="square" rtlCol="0">
            <a:spAutoFit/>
          </a:bodyPr>
          <a:lstStyle/>
          <a:p>
            <a:pPr algn="just"/>
            <a:r>
              <a:rPr lang="en-US" sz="6000" b="1" dirty="0">
                <a:solidFill>
                  <a:srgbClr val="404496"/>
                </a:solidFill>
              </a:rPr>
              <a:t>Challenges and objectives</a:t>
            </a:r>
          </a:p>
          <a:p>
            <a:pPr>
              <a:spcAft>
                <a:spcPts val="1800"/>
              </a:spcAft>
            </a:pPr>
            <a:r>
              <a:rPr lang="fr-FR" altLang="fr-FR" sz="3600" i="1" dirty="0">
                <a:solidFill>
                  <a:srgbClr val="000000"/>
                </a:solidFill>
                <a:cs typeface="Lucida Sans Unicode" panose="020B0602030504020204" pitchFamily="34" charset="0"/>
              </a:rPr>
              <a:t>Explicit the </a:t>
            </a:r>
            <a:r>
              <a:rPr lang="fr-FR" altLang="fr-FR" sz="3600" i="1" dirty="0" err="1">
                <a:solidFill>
                  <a:srgbClr val="000000"/>
                </a:solidFill>
                <a:cs typeface="Lucida Sans Unicode" panose="020B0602030504020204" pitchFamily="34" charset="0"/>
              </a:rPr>
              <a:t>strategic</a:t>
            </a:r>
            <a:r>
              <a:rPr lang="fr-FR" altLang="fr-FR" sz="3600" i="1" dirty="0">
                <a:solidFill>
                  <a:srgbClr val="000000"/>
                </a:solidFill>
                <a:cs typeface="Lucida Sans Unicode" panose="020B0602030504020204" pitchFamily="34" charset="0"/>
              </a:rPr>
              <a:t> vision </a:t>
            </a:r>
            <a:r>
              <a:rPr lang="fr-FR" altLang="fr-FR" sz="3600" i="1" dirty="0" err="1">
                <a:solidFill>
                  <a:srgbClr val="000000"/>
                </a:solidFill>
                <a:cs typeface="Lucida Sans Unicode" panose="020B0602030504020204" pitchFamily="34" charset="0"/>
              </a:rPr>
              <a:t>addressed</a:t>
            </a:r>
            <a:r>
              <a:rPr lang="fr-FR" altLang="fr-FR" sz="3600" i="1" dirty="0">
                <a:solidFill>
                  <a:srgbClr val="000000"/>
                </a:solidFill>
                <a:cs typeface="Lucida Sans Unicode" panose="020B0602030504020204" pitchFamily="34" charset="0"/>
              </a:rPr>
              <a:t> by the consortium, and the </a:t>
            </a:r>
            <a:r>
              <a:rPr lang="fr-FR" altLang="fr-FR" sz="3600" i="1" dirty="0" err="1">
                <a:solidFill>
                  <a:srgbClr val="000000"/>
                </a:solidFill>
                <a:cs typeface="Lucida Sans Unicode" panose="020B0602030504020204" pitchFamily="34" charset="0"/>
              </a:rPr>
              <a:t>market</a:t>
            </a:r>
            <a:r>
              <a:rPr lang="fr-FR" altLang="fr-FR" sz="3600" i="1" dirty="0">
                <a:solidFill>
                  <a:srgbClr val="000000"/>
                </a:solidFill>
                <a:cs typeface="Lucida Sans Unicode" panose="020B0602030504020204" pitchFamily="34" charset="0"/>
              </a:rPr>
              <a:t> </a:t>
            </a:r>
            <a:r>
              <a:rPr lang="fr-FR" altLang="fr-FR" sz="3600" i="1" dirty="0" err="1">
                <a:solidFill>
                  <a:srgbClr val="000000"/>
                </a:solidFill>
                <a:cs typeface="Lucida Sans Unicode" panose="020B0602030504020204" pitchFamily="34" charset="0"/>
              </a:rPr>
              <a:t>needs</a:t>
            </a:r>
            <a:r>
              <a:rPr lang="fr-FR" altLang="fr-FR" sz="3600" i="1" dirty="0">
                <a:solidFill>
                  <a:srgbClr val="000000"/>
                </a:solidFill>
                <a:cs typeface="Lucida Sans Unicode" panose="020B0602030504020204" pitchFamily="34" charset="0"/>
              </a:rPr>
              <a:t> </a:t>
            </a:r>
            <a:r>
              <a:rPr lang="fr-FR" altLang="fr-FR" sz="3600" i="1" dirty="0" err="1">
                <a:solidFill>
                  <a:srgbClr val="000000"/>
                </a:solidFill>
                <a:cs typeface="Lucida Sans Unicode" panose="020B0602030504020204" pitchFamily="34" charset="0"/>
              </a:rPr>
              <a:t>that</a:t>
            </a:r>
            <a:r>
              <a:rPr lang="fr-FR" altLang="fr-FR" sz="3600" i="1" dirty="0">
                <a:solidFill>
                  <a:srgbClr val="000000"/>
                </a:solidFill>
                <a:cs typeface="Lucida Sans Unicode" panose="020B0602030504020204" pitchFamily="34" charset="0"/>
              </a:rPr>
              <a:t> the </a:t>
            </a:r>
            <a:r>
              <a:rPr lang="fr-FR" altLang="fr-FR" sz="3600" i="1" dirty="0" err="1">
                <a:solidFill>
                  <a:srgbClr val="000000"/>
                </a:solidFill>
                <a:cs typeface="Lucida Sans Unicode" panose="020B0602030504020204" pitchFamily="34" charset="0"/>
              </a:rPr>
              <a:t>project</a:t>
            </a:r>
            <a:r>
              <a:rPr lang="fr-FR" altLang="fr-FR" sz="3600" i="1" dirty="0">
                <a:solidFill>
                  <a:srgbClr val="000000"/>
                </a:solidFill>
                <a:cs typeface="Lucida Sans Unicode" panose="020B0602030504020204" pitchFamily="34" charset="0"/>
              </a:rPr>
              <a:t> </a:t>
            </a:r>
            <a:r>
              <a:rPr lang="fr-FR" altLang="fr-FR" sz="3600" i="1" dirty="0" err="1">
                <a:solidFill>
                  <a:srgbClr val="000000"/>
                </a:solidFill>
                <a:cs typeface="Lucida Sans Unicode" panose="020B0602030504020204" pitchFamily="34" charset="0"/>
              </a:rPr>
              <a:t>intends</a:t>
            </a:r>
            <a:r>
              <a:rPr lang="fr-FR" altLang="fr-FR" sz="3600" i="1" dirty="0">
                <a:solidFill>
                  <a:srgbClr val="000000"/>
                </a:solidFill>
                <a:cs typeface="Lucida Sans Unicode" panose="020B0602030504020204" pitchFamily="34" charset="0"/>
              </a:rPr>
              <a:t> to </a:t>
            </a:r>
            <a:r>
              <a:rPr lang="fr-FR" altLang="fr-FR" sz="3600" i="1" dirty="0" err="1">
                <a:solidFill>
                  <a:srgbClr val="000000"/>
                </a:solidFill>
                <a:cs typeface="Lucida Sans Unicode" panose="020B0602030504020204" pitchFamily="34" charset="0"/>
              </a:rPr>
              <a:t>meet</a:t>
            </a:r>
            <a:r>
              <a:rPr lang="fr-FR" altLang="fr-FR" sz="3600" i="1" dirty="0">
                <a:solidFill>
                  <a:srgbClr val="000000"/>
                </a:solidFill>
                <a:cs typeface="Lucida Sans Unicode" panose="020B0602030504020204" pitchFamily="34" charset="0"/>
              </a:rPr>
              <a:t>.</a:t>
            </a:r>
          </a:p>
          <a:p>
            <a:pPr>
              <a:spcAft>
                <a:spcPts val="1800"/>
              </a:spcAft>
            </a:pPr>
            <a:r>
              <a:rPr lang="en-GB" sz="3600" dirty="0" err="1"/>
              <a:t>Ioac</a:t>
            </a:r>
            <a:r>
              <a:rPr lang="en-GB" sz="3600" dirty="0"/>
              <a:t> tempus </a:t>
            </a:r>
            <a:r>
              <a:rPr lang="en-GB" sz="3600" dirty="0" err="1"/>
              <a:t>blandit</a:t>
            </a:r>
            <a:r>
              <a:rPr lang="en-GB" sz="3600" dirty="0"/>
              <a:t>. </a:t>
            </a:r>
            <a:r>
              <a:rPr lang="en-GB" sz="3600" dirty="0" err="1"/>
              <a:t>Aliquam</a:t>
            </a:r>
            <a:r>
              <a:rPr lang="en-GB" sz="3600" dirty="0"/>
              <a:t> at </a:t>
            </a:r>
            <a:r>
              <a:rPr lang="en-GB" sz="3600" dirty="0" err="1"/>
              <a:t>nisl</a:t>
            </a:r>
            <a:r>
              <a:rPr lang="en-GB" sz="3600" dirty="0"/>
              <a:t> </a:t>
            </a:r>
            <a:r>
              <a:rPr lang="en-GB" sz="3600" dirty="0" err="1"/>
              <a:t>ut</a:t>
            </a:r>
            <a:r>
              <a:rPr lang="en-GB" sz="3600" dirty="0"/>
              <a:t> </a:t>
            </a:r>
            <a:r>
              <a:rPr lang="en-GB" sz="3600" dirty="0" err="1"/>
              <a:t>velit</a:t>
            </a:r>
            <a:r>
              <a:rPr lang="en-GB" sz="3600" dirty="0"/>
              <a:t> </a:t>
            </a:r>
            <a:r>
              <a:rPr lang="en-GB" sz="3600" dirty="0" err="1"/>
              <a:t>laoreet</a:t>
            </a:r>
            <a:r>
              <a:rPr lang="en-GB" sz="3600" dirty="0"/>
              <a:t> </a:t>
            </a:r>
            <a:r>
              <a:rPr lang="en-GB" sz="3600" dirty="0" err="1"/>
              <a:t>consequat</a:t>
            </a:r>
            <a:r>
              <a:rPr lang="en-GB" sz="3600" dirty="0"/>
              <a:t> non </a:t>
            </a:r>
            <a:r>
              <a:rPr lang="en-GB" sz="3600" dirty="0" err="1"/>
              <a:t>nec</a:t>
            </a:r>
            <a:r>
              <a:rPr lang="en-GB" sz="3600" dirty="0"/>
              <a:t> </a:t>
            </a:r>
            <a:r>
              <a:rPr lang="en-GB" sz="3600" dirty="0" err="1"/>
              <a:t>elit</a:t>
            </a:r>
            <a:r>
              <a:rPr lang="en-GB" sz="3600" dirty="0"/>
              <a:t>. </a:t>
            </a:r>
            <a:r>
              <a:rPr lang="en-GB" sz="3600" dirty="0" err="1"/>
              <a:t>Quisque</a:t>
            </a:r>
            <a:r>
              <a:rPr lang="en-GB" sz="3600" dirty="0"/>
              <a:t> </a:t>
            </a:r>
            <a:r>
              <a:rPr lang="en-GB" sz="3600" dirty="0" err="1"/>
              <a:t>fringilla</a:t>
            </a:r>
            <a:r>
              <a:rPr lang="en-GB" sz="3600" dirty="0"/>
              <a:t> sit </a:t>
            </a:r>
            <a:r>
              <a:rPr lang="en-GB" sz="3600" dirty="0" err="1"/>
              <a:t>amet</a:t>
            </a:r>
            <a:r>
              <a:rPr lang="en-GB" sz="3600" dirty="0"/>
              <a:t> </a:t>
            </a:r>
            <a:r>
              <a:rPr lang="en-GB" sz="3600" dirty="0" err="1"/>
              <a:t>lectus</a:t>
            </a:r>
            <a:r>
              <a:rPr lang="en-GB" sz="3600" dirty="0"/>
              <a:t> </a:t>
            </a:r>
            <a:r>
              <a:rPr lang="en-GB" sz="3600" dirty="0" err="1"/>
              <a:t>vel</a:t>
            </a:r>
            <a:r>
              <a:rPr lang="en-GB" sz="3600" dirty="0"/>
              <a:t> </a:t>
            </a:r>
            <a:r>
              <a:rPr lang="en-GB" sz="3600" dirty="0" err="1"/>
              <a:t>vulputate</a:t>
            </a:r>
            <a:r>
              <a:rPr lang="en-GB" sz="3600" dirty="0"/>
              <a:t>. Nunc </a:t>
            </a:r>
            <a:r>
              <a:rPr lang="en-GB" sz="3600" dirty="0" err="1"/>
              <a:t>vel</a:t>
            </a:r>
            <a:r>
              <a:rPr lang="en-GB" sz="3600" dirty="0"/>
              <a:t> </a:t>
            </a:r>
            <a:r>
              <a:rPr lang="en-GB" sz="3600" dirty="0" err="1"/>
              <a:t>ultrices</a:t>
            </a:r>
            <a:r>
              <a:rPr lang="en-GB" sz="3600" dirty="0"/>
              <a:t> quam. </a:t>
            </a:r>
            <a:r>
              <a:rPr lang="en-GB" sz="3600" dirty="0" err="1"/>
              <a:t>Sed</a:t>
            </a:r>
            <a:r>
              <a:rPr lang="en-GB" sz="3600" dirty="0"/>
              <a:t> dictum </a:t>
            </a:r>
            <a:r>
              <a:rPr lang="en-GB" sz="3600" dirty="0" err="1"/>
              <a:t>sed</a:t>
            </a:r>
            <a:r>
              <a:rPr lang="en-GB" sz="3600" dirty="0"/>
              <a:t> mi </a:t>
            </a:r>
            <a:r>
              <a:rPr lang="en-GB" sz="3600" dirty="0" err="1"/>
              <a:t>ut</a:t>
            </a:r>
            <a:r>
              <a:rPr lang="en-GB" sz="3600" dirty="0"/>
              <a:t> </a:t>
            </a:r>
            <a:r>
              <a:rPr lang="en-GB" sz="3600" dirty="0" err="1"/>
              <a:t>rhoncus</a:t>
            </a:r>
            <a:r>
              <a:rPr lang="en-GB" sz="3600" dirty="0"/>
              <a:t>. Nunc et </a:t>
            </a:r>
            <a:r>
              <a:rPr lang="en-GB" sz="3600" dirty="0" err="1"/>
              <a:t>tellus</a:t>
            </a:r>
            <a:r>
              <a:rPr lang="en-GB" sz="3600" dirty="0"/>
              <a:t> </a:t>
            </a:r>
            <a:r>
              <a:rPr lang="en-GB" sz="3600" dirty="0" err="1"/>
              <a:t>ut</a:t>
            </a:r>
            <a:r>
              <a:rPr lang="en-GB" sz="3600" dirty="0"/>
              <a:t> </a:t>
            </a:r>
            <a:r>
              <a:rPr lang="en-GB" sz="3600" dirty="0" err="1"/>
              <a:t>erat</a:t>
            </a:r>
            <a:r>
              <a:rPr lang="en-GB" sz="3600" dirty="0"/>
              <a:t> </a:t>
            </a:r>
            <a:r>
              <a:rPr lang="en-GB" sz="3600" dirty="0" err="1"/>
              <a:t>venenatis</a:t>
            </a:r>
            <a:r>
              <a:rPr lang="en-GB" sz="3600" dirty="0"/>
              <a:t> </a:t>
            </a:r>
            <a:r>
              <a:rPr lang="en-GB" sz="3600" dirty="0" err="1"/>
              <a:t>pellentesque</a:t>
            </a:r>
            <a:r>
              <a:rPr lang="en-GB" sz="3600" dirty="0"/>
              <a:t>. </a:t>
            </a:r>
            <a:r>
              <a:rPr lang="en-GB" sz="3600" dirty="0" err="1"/>
              <a:t>Aenean</a:t>
            </a:r>
            <a:r>
              <a:rPr lang="en-GB" sz="3600" dirty="0"/>
              <a:t> </a:t>
            </a:r>
            <a:r>
              <a:rPr lang="en-GB" sz="3600" dirty="0" err="1"/>
              <a:t>ut</a:t>
            </a:r>
            <a:r>
              <a:rPr lang="en-GB" sz="3600" dirty="0"/>
              <a:t> </a:t>
            </a:r>
            <a:r>
              <a:rPr lang="en-GB" sz="3600" dirty="0" err="1"/>
              <a:t>augue</a:t>
            </a:r>
            <a:r>
              <a:rPr lang="en-GB" sz="3600" dirty="0"/>
              <a:t> </a:t>
            </a:r>
            <a:r>
              <a:rPr lang="en-GB" sz="3600" dirty="0" err="1"/>
              <a:t>quis</a:t>
            </a:r>
            <a:r>
              <a:rPr lang="en-GB" sz="3600" dirty="0"/>
              <a:t> </a:t>
            </a:r>
            <a:r>
              <a:rPr lang="en-GB" sz="3600" dirty="0" err="1"/>
              <a:t>purus</a:t>
            </a:r>
            <a:r>
              <a:rPr lang="en-GB" sz="3600" dirty="0"/>
              <a:t> porta </a:t>
            </a:r>
            <a:r>
              <a:rPr lang="en-GB" sz="3600" dirty="0" err="1"/>
              <a:t>consequat</a:t>
            </a:r>
            <a:r>
              <a:rPr lang="en-GB" sz="3600" dirty="0"/>
              <a:t> </a:t>
            </a:r>
            <a:r>
              <a:rPr lang="en-GB" sz="3600" dirty="0" err="1"/>
              <a:t>eget</a:t>
            </a:r>
            <a:r>
              <a:rPr lang="en-GB" sz="3600" dirty="0"/>
              <a:t> </a:t>
            </a:r>
            <a:r>
              <a:rPr lang="en-GB" sz="3600" dirty="0" err="1"/>
              <a:t>viverra</a:t>
            </a:r>
            <a:r>
              <a:rPr lang="en-GB" sz="3600" dirty="0"/>
              <a:t> </a:t>
            </a:r>
            <a:r>
              <a:rPr lang="en-GB" sz="3600" dirty="0" err="1"/>
              <a:t>nulla</a:t>
            </a:r>
            <a:r>
              <a:rPr lang="en-GB" sz="3600" dirty="0"/>
              <a:t>. Maecenas dictum porta </a:t>
            </a:r>
            <a:r>
              <a:rPr lang="en-GB" sz="3600" dirty="0" err="1"/>
              <a:t>congue</a:t>
            </a:r>
            <a:r>
              <a:rPr lang="en-GB" sz="3600" dirty="0"/>
              <a:t>. </a:t>
            </a:r>
            <a:r>
              <a:rPr lang="en-GB" sz="3600" dirty="0" err="1"/>
              <a:t>Sed</a:t>
            </a:r>
            <a:r>
              <a:rPr lang="en-GB" sz="3600" dirty="0"/>
              <a:t> in </a:t>
            </a:r>
            <a:r>
              <a:rPr lang="en-GB" sz="3600" dirty="0" err="1"/>
              <a:t>scelerisque</a:t>
            </a:r>
            <a:r>
              <a:rPr lang="en-GB" sz="3600" dirty="0"/>
              <a:t> lacus. </a:t>
            </a:r>
          </a:p>
          <a:p>
            <a:pPr>
              <a:spcAft>
                <a:spcPts val="1800"/>
              </a:spcAft>
            </a:pPr>
            <a:r>
              <a:rPr lang="en-GB" sz="3600" dirty="0" err="1"/>
              <a:t>Fusce</a:t>
            </a:r>
            <a:r>
              <a:rPr lang="en-GB" sz="3600" dirty="0"/>
              <a:t> </a:t>
            </a:r>
            <a:r>
              <a:rPr lang="en-GB" sz="3600" dirty="0" err="1"/>
              <a:t>sed</a:t>
            </a:r>
            <a:r>
              <a:rPr lang="en-GB" sz="3600" dirty="0"/>
              <a:t> </a:t>
            </a:r>
            <a:r>
              <a:rPr lang="en-GB" sz="3600" dirty="0" err="1"/>
              <a:t>justo</a:t>
            </a:r>
            <a:r>
              <a:rPr lang="en-GB" sz="3600" dirty="0"/>
              <a:t> </a:t>
            </a:r>
            <a:r>
              <a:rPr lang="en-GB" sz="3600" dirty="0" err="1"/>
              <a:t>posuere</a:t>
            </a:r>
            <a:r>
              <a:rPr lang="en-GB" sz="3600" dirty="0"/>
              <a:t>, </a:t>
            </a:r>
            <a:r>
              <a:rPr lang="en-GB" sz="3600" dirty="0" err="1"/>
              <a:t>porttitor</a:t>
            </a:r>
            <a:r>
              <a:rPr lang="en-GB" sz="3600" dirty="0"/>
              <a:t> </a:t>
            </a:r>
            <a:r>
              <a:rPr lang="en-GB" sz="3600" dirty="0" err="1"/>
              <a:t>risus</a:t>
            </a:r>
            <a:r>
              <a:rPr lang="en-GB" sz="3600" dirty="0"/>
              <a:t> et, </a:t>
            </a:r>
            <a:r>
              <a:rPr lang="en-GB" sz="3600" dirty="0" err="1"/>
              <a:t>dapibus</a:t>
            </a:r>
            <a:r>
              <a:rPr lang="en-GB" sz="3600" dirty="0"/>
              <a:t> magna. </a:t>
            </a:r>
            <a:r>
              <a:rPr lang="en-GB" sz="3600" dirty="0" err="1"/>
              <a:t>Nullam</a:t>
            </a:r>
            <a:r>
              <a:rPr lang="en-GB" sz="3600" dirty="0"/>
              <a:t> ac </a:t>
            </a:r>
            <a:r>
              <a:rPr lang="en-GB" sz="3600" dirty="0" err="1"/>
              <a:t>commodo</a:t>
            </a:r>
            <a:r>
              <a:rPr lang="en-GB" sz="3600" dirty="0"/>
              <a:t> </a:t>
            </a:r>
            <a:r>
              <a:rPr lang="en-GB" sz="3600" dirty="0" err="1"/>
              <a:t>velit</a:t>
            </a:r>
            <a:r>
              <a:rPr lang="en-GB" sz="3600" dirty="0"/>
              <a:t>. </a:t>
            </a:r>
            <a:r>
              <a:rPr lang="en-GB" sz="3600" dirty="0" err="1"/>
              <a:t>Quisque</a:t>
            </a:r>
            <a:r>
              <a:rPr lang="en-GB" sz="3600" dirty="0"/>
              <a:t> </a:t>
            </a:r>
            <a:r>
              <a:rPr lang="en-GB" sz="3600" dirty="0" err="1"/>
              <a:t>laoreet</a:t>
            </a:r>
            <a:r>
              <a:rPr lang="en-GB" sz="3600" dirty="0"/>
              <a:t>, </a:t>
            </a:r>
            <a:r>
              <a:rPr lang="en-GB" sz="3600" dirty="0" err="1"/>
              <a:t>metus</a:t>
            </a:r>
            <a:r>
              <a:rPr lang="en-GB" sz="3600" dirty="0"/>
              <a:t> in </a:t>
            </a:r>
            <a:r>
              <a:rPr lang="en-GB" sz="3600" dirty="0" err="1"/>
              <a:t>viverra</a:t>
            </a:r>
            <a:r>
              <a:rPr lang="en-GB" sz="3600" dirty="0"/>
              <a:t> </a:t>
            </a:r>
            <a:r>
              <a:rPr lang="en-GB" sz="3600" dirty="0" err="1"/>
              <a:t>suscipit</a:t>
            </a:r>
            <a:r>
              <a:rPr lang="en-GB" sz="3600" dirty="0"/>
              <a:t>, libero </a:t>
            </a:r>
            <a:r>
              <a:rPr lang="en-GB" sz="3600" dirty="0" err="1"/>
              <a:t>eros</a:t>
            </a:r>
            <a:r>
              <a:rPr lang="en-GB" sz="3600" dirty="0"/>
              <a:t> </a:t>
            </a:r>
            <a:r>
              <a:rPr lang="en-GB" sz="3600" dirty="0" err="1"/>
              <a:t>luctus</a:t>
            </a:r>
            <a:r>
              <a:rPr lang="en-GB" sz="3600" dirty="0"/>
              <a:t> </a:t>
            </a:r>
            <a:r>
              <a:rPr lang="en-GB" sz="3600" dirty="0" err="1"/>
              <a:t>eros</a:t>
            </a:r>
            <a:r>
              <a:rPr lang="en-GB" sz="3600" dirty="0"/>
              <a:t>, sit </a:t>
            </a:r>
            <a:r>
              <a:rPr lang="en-GB" sz="3600" dirty="0" err="1"/>
              <a:t>amet</a:t>
            </a:r>
            <a:r>
              <a:rPr lang="en-GB" sz="3600" dirty="0"/>
              <a:t> </a:t>
            </a:r>
            <a:r>
              <a:rPr lang="en-GB" sz="3600" dirty="0" err="1"/>
              <a:t>viverra</a:t>
            </a:r>
            <a:r>
              <a:rPr lang="en-GB" sz="3600" dirty="0"/>
              <a:t> mi </a:t>
            </a:r>
            <a:r>
              <a:rPr lang="en-GB" sz="3600" dirty="0" err="1"/>
              <a:t>augue</a:t>
            </a:r>
            <a:r>
              <a:rPr lang="en-GB" sz="3600" dirty="0"/>
              <a:t> in </a:t>
            </a:r>
            <a:r>
              <a:rPr lang="en-GB" sz="3600" dirty="0" err="1"/>
              <a:t>risus</a:t>
            </a:r>
            <a:r>
              <a:rPr lang="en-GB" sz="3600" dirty="0"/>
              <a:t>. </a:t>
            </a:r>
            <a:r>
              <a:rPr lang="en-GB" sz="3600" dirty="0" err="1"/>
              <a:t>Pellentesque</a:t>
            </a:r>
            <a:r>
              <a:rPr lang="en-GB" sz="3600" dirty="0"/>
              <a:t> </a:t>
            </a:r>
            <a:r>
              <a:rPr lang="en-GB" sz="3600" dirty="0" err="1"/>
              <a:t>vel</a:t>
            </a:r>
            <a:r>
              <a:rPr lang="en-GB" sz="3600" dirty="0"/>
              <a:t> </a:t>
            </a:r>
            <a:r>
              <a:rPr lang="en-GB" sz="3600" dirty="0" err="1"/>
              <a:t>interdum</a:t>
            </a:r>
            <a:r>
              <a:rPr lang="en-GB" sz="3600" dirty="0"/>
              <a:t> </a:t>
            </a:r>
            <a:r>
              <a:rPr lang="en-GB" sz="3600" dirty="0" err="1"/>
              <a:t>nunc</a:t>
            </a:r>
            <a:r>
              <a:rPr lang="en-GB" sz="3600" dirty="0"/>
              <a:t>, non </a:t>
            </a:r>
            <a:r>
              <a:rPr lang="en-GB" sz="3600" dirty="0" err="1"/>
              <a:t>hendrerit</a:t>
            </a:r>
            <a:r>
              <a:rPr lang="en-GB" sz="3600" dirty="0"/>
              <a:t> </a:t>
            </a:r>
            <a:r>
              <a:rPr lang="en-GB" sz="3600" dirty="0" err="1"/>
              <a:t>velit</a:t>
            </a:r>
            <a:r>
              <a:rPr lang="en-GB" sz="3600" dirty="0"/>
              <a:t>. </a:t>
            </a:r>
            <a:r>
              <a:rPr lang="en-GB" sz="3600" dirty="0" err="1"/>
              <a:t>Sed</a:t>
            </a:r>
            <a:r>
              <a:rPr lang="en-GB" sz="3600" dirty="0"/>
              <a:t> </a:t>
            </a:r>
            <a:r>
              <a:rPr lang="en-GB" sz="3600" dirty="0" err="1"/>
              <a:t>lacinia</a:t>
            </a:r>
            <a:r>
              <a:rPr lang="en-GB" sz="3600" dirty="0"/>
              <a:t> </a:t>
            </a:r>
            <a:r>
              <a:rPr lang="en-GB" sz="3600" dirty="0" err="1"/>
              <a:t>quis</a:t>
            </a:r>
            <a:r>
              <a:rPr lang="en-GB" sz="3600" dirty="0"/>
              <a:t> </a:t>
            </a:r>
            <a:r>
              <a:rPr lang="en-GB" sz="3600" dirty="0" err="1"/>
              <a:t>metus</a:t>
            </a:r>
            <a:r>
              <a:rPr lang="en-GB" sz="3600" dirty="0"/>
              <a:t> at </a:t>
            </a:r>
            <a:r>
              <a:rPr lang="en-GB" sz="3600" dirty="0" err="1"/>
              <a:t>accumsan</a:t>
            </a:r>
            <a:r>
              <a:rPr lang="en-GB" sz="3600" dirty="0"/>
              <a:t>. Maecenas </a:t>
            </a:r>
            <a:r>
              <a:rPr lang="en-GB" sz="3600" dirty="0" err="1"/>
              <a:t>fermentum</a:t>
            </a:r>
            <a:r>
              <a:rPr lang="en-GB" sz="3600" dirty="0"/>
              <a:t> </a:t>
            </a:r>
            <a:r>
              <a:rPr lang="en-GB" sz="3600" dirty="0" err="1"/>
              <a:t>ultricies</a:t>
            </a:r>
            <a:r>
              <a:rPr lang="en-GB" sz="3600" dirty="0"/>
              <a:t> </a:t>
            </a:r>
            <a:r>
              <a:rPr lang="en-GB" sz="3600" dirty="0" err="1"/>
              <a:t>tortor</a:t>
            </a:r>
            <a:r>
              <a:rPr lang="en-GB" sz="3600" dirty="0"/>
              <a:t> </a:t>
            </a:r>
            <a:r>
              <a:rPr lang="en-GB" sz="3600" dirty="0" err="1"/>
              <a:t>eget</a:t>
            </a:r>
            <a:r>
              <a:rPr lang="en-GB" sz="3600" dirty="0"/>
              <a:t> </a:t>
            </a:r>
            <a:r>
              <a:rPr lang="en-GB" sz="3600" dirty="0" err="1"/>
              <a:t>pretium</a:t>
            </a:r>
            <a:r>
              <a:rPr lang="en-GB" sz="3600" dirty="0"/>
              <a:t>. </a:t>
            </a:r>
            <a:r>
              <a:rPr lang="en-GB" sz="3600" dirty="0" err="1"/>
              <a:t>Aliquam</a:t>
            </a:r>
            <a:r>
              <a:rPr lang="en-GB" sz="3600" dirty="0"/>
              <a:t> </a:t>
            </a:r>
            <a:r>
              <a:rPr lang="en-GB" sz="3600" dirty="0" err="1"/>
              <a:t>eu</a:t>
            </a:r>
            <a:r>
              <a:rPr lang="en-GB" sz="3600" dirty="0"/>
              <a:t> </a:t>
            </a:r>
            <a:r>
              <a:rPr lang="en-GB" sz="3600" dirty="0" err="1"/>
              <a:t>urna</a:t>
            </a:r>
            <a:r>
              <a:rPr lang="en-GB" sz="3600" dirty="0"/>
              <a:t> nisi. In </a:t>
            </a:r>
            <a:r>
              <a:rPr lang="en-GB" sz="3600" dirty="0" err="1"/>
              <a:t>hac</a:t>
            </a:r>
            <a:r>
              <a:rPr lang="en-GB" sz="3600" dirty="0"/>
              <a:t> </a:t>
            </a:r>
            <a:r>
              <a:rPr lang="en-GB" sz="3600" dirty="0" err="1"/>
              <a:t>habitasse</a:t>
            </a:r>
            <a:r>
              <a:rPr lang="en-GB" sz="3600" dirty="0"/>
              <a:t> </a:t>
            </a:r>
            <a:r>
              <a:rPr lang="en-GB" sz="3600" dirty="0" err="1"/>
              <a:t>platea</a:t>
            </a:r>
            <a:r>
              <a:rPr lang="en-GB" sz="3600" dirty="0"/>
              <a:t> </a:t>
            </a:r>
            <a:r>
              <a:rPr lang="en-GB" sz="3600" dirty="0" err="1"/>
              <a:t>dictumst</a:t>
            </a:r>
            <a:r>
              <a:rPr lang="en-GB" sz="3600" dirty="0"/>
              <a:t>. </a:t>
            </a:r>
            <a:r>
              <a:rPr lang="en-GB" sz="3600" dirty="0" err="1"/>
              <a:t>Sed</a:t>
            </a:r>
            <a:r>
              <a:rPr lang="en-GB" sz="3600" dirty="0"/>
              <a:t> et </a:t>
            </a:r>
            <a:r>
              <a:rPr lang="en-GB" sz="3600" dirty="0" err="1"/>
              <a:t>nunc</a:t>
            </a:r>
            <a:r>
              <a:rPr lang="en-GB" sz="3600" dirty="0"/>
              <a:t> ac </a:t>
            </a:r>
            <a:r>
              <a:rPr lang="en-GB" sz="3600" dirty="0" err="1"/>
              <a:t>felis</a:t>
            </a:r>
            <a:r>
              <a:rPr lang="en-GB" sz="3600" dirty="0"/>
              <a:t> </a:t>
            </a:r>
            <a:r>
              <a:rPr lang="en-GB" sz="3600" dirty="0" err="1"/>
              <a:t>laoreet</a:t>
            </a:r>
            <a:r>
              <a:rPr lang="en-GB" sz="3600" dirty="0"/>
              <a:t> semper non ac </a:t>
            </a:r>
            <a:r>
              <a:rPr lang="en-GB" sz="3600" dirty="0" err="1"/>
              <a:t>turpis</a:t>
            </a:r>
            <a:r>
              <a:rPr lang="en-GB" sz="3600" dirty="0"/>
              <a:t>. </a:t>
            </a:r>
          </a:p>
          <a:p>
            <a:pPr>
              <a:spcBef>
                <a:spcPts val="3600"/>
              </a:spcBef>
            </a:pPr>
            <a:r>
              <a:rPr lang="en-US" sz="6000" b="1" dirty="0">
                <a:solidFill>
                  <a:srgbClr val="404496"/>
                </a:solidFill>
              </a:rPr>
              <a:t>Technical goals</a:t>
            </a:r>
          </a:p>
          <a:p>
            <a:pPr marL="685800" indent="-685800" algn="just">
              <a:buFont typeface="Arial" panose="020B0604020202020204" pitchFamily="34" charset="0"/>
              <a:buChar char="•"/>
            </a:pPr>
            <a:r>
              <a:rPr lang="en-US" sz="3600" i="1" dirty="0">
                <a:solidFill>
                  <a:srgbClr val="323E44"/>
                </a:solidFill>
              </a:rPr>
              <a:t>Explain how the project intends to overcome technological blocking points or extend state-of-the-art</a:t>
            </a:r>
          </a:p>
          <a:p>
            <a:pPr marL="685800" indent="-685800" algn="just">
              <a:buFont typeface="Arial" panose="020B0604020202020204" pitchFamily="34" charset="0"/>
              <a:buChar char="•"/>
            </a:pPr>
            <a:r>
              <a:rPr lang="en-US" sz="3600" dirty="0" err="1">
                <a:solidFill>
                  <a:srgbClr val="323E44"/>
                </a:solidFill>
              </a:rPr>
              <a:t>Aliquam</a:t>
            </a:r>
            <a:r>
              <a:rPr lang="en-US" sz="3600" dirty="0">
                <a:solidFill>
                  <a:srgbClr val="323E44"/>
                </a:solidFill>
              </a:rPr>
              <a:t> vitae </a:t>
            </a:r>
            <a:r>
              <a:rPr lang="en-US" sz="3600" dirty="0" err="1">
                <a:solidFill>
                  <a:srgbClr val="323E44"/>
                </a:solidFill>
              </a:rPr>
              <a:t>urna</a:t>
            </a:r>
            <a:r>
              <a:rPr lang="en-US" sz="3600" dirty="0">
                <a:solidFill>
                  <a:srgbClr val="323E44"/>
                </a:solidFill>
              </a:rPr>
              <a:t> non </a:t>
            </a:r>
            <a:r>
              <a:rPr lang="en-US" sz="3600" dirty="0" err="1">
                <a:solidFill>
                  <a:srgbClr val="323E44"/>
                </a:solidFill>
              </a:rPr>
              <a:t>nunc</a:t>
            </a:r>
            <a:r>
              <a:rPr lang="en-US" sz="3600" dirty="0">
                <a:solidFill>
                  <a:srgbClr val="323E44"/>
                </a:solidFill>
              </a:rPr>
              <a:t> porta </a:t>
            </a:r>
            <a:r>
              <a:rPr lang="en-US" sz="3600" dirty="0" err="1">
                <a:solidFill>
                  <a:srgbClr val="323E44"/>
                </a:solidFill>
              </a:rPr>
              <a:t>eleifend</a:t>
            </a:r>
            <a:r>
              <a:rPr lang="en-US" sz="3600" dirty="0">
                <a:solidFill>
                  <a:srgbClr val="323E44"/>
                </a:solidFill>
              </a:rPr>
              <a:t> id at </a:t>
            </a:r>
            <a:r>
              <a:rPr lang="en-US" sz="3600" dirty="0" err="1">
                <a:solidFill>
                  <a:srgbClr val="323E44"/>
                </a:solidFill>
              </a:rPr>
              <a:t>felis</a:t>
            </a:r>
            <a:endParaRPr lang="en-US" sz="3600" dirty="0">
              <a:solidFill>
                <a:srgbClr val="323E44"/>
              </a:solidFill>
            </a:endParaRPr>
          </a:p>
          <a:p>
            <a:pPr marL="685800" indent="-685800" algn="just">
              <a:buFont typeface="Arial" panose="020B0604020202020204" pitchFamily="34" charset="0"/>
              <a:buChar char="•"/>
            </a:pPr>
            <a:r>
              <a:rPr lang="en-US" sz="3600" dirty="0" err="1">
                <a:solidFill>
                  <a:srgbClr val="323E44"/>
                </a:solidFill>
              </a:rPr>
              <a:t>Proin</a:t>
            </a:r>
            <a:r>
              <a:rPr lang="en-US" sz="3600" dirty="0">
                <a:solidFill>
                  <a:srgbClr val="323E44"/>
                </a:solidFill>
              </a:rPr>
              <a:t> </a:t>
            </a:r>
            <a:r>
              <a:rPr lang="en-US" sz="3600" dirty="0" err="1">
                <a:solidFill>
                  <a:srgbClr val="323E44"/>
                </a:solidFill>
              </a:rPr>
              <a:t>sodales</a:t>
            </a:r>
            <a:r>
              <a:rPr lang="en-US" sz="3600" dirty="0">
                <a:solidFill>
                  <a:srgbClr val="323E44"/>
                </a:solidFill>
              </a:rPr>
              <a:t> quam ac </a:t>
            </a:r>
            <a:r>
              <a:rPr lang="en-US" sz="3600" dirty="0" err="1">
                <a:solidFill>
                  <a:srgbClr val="323E44"/>
                </a:solidFill>
              </a:rPr>
              <a:t>ultrices</a:t>
            </a:r>
            <a:r>
              <a:rPr lang="en-US" sz="3600" dirty="0">
                <a:solidFill>
                  <a:srgbClr val="323E44"/>
                </a:solidFill>
              </a:rPr>
              <a:t> </a:t>
            </a:r>
            <a:r>
              <a:rPr lang="en-US" sz="3600" dirty="0" err="1">
                <a:solidFill>
                  <a:srgbClr val="323E44"/>
                </a:solidFill>
              </a:rPr>
              <a:t>ullamcorper</a:t>
            </a:r>
            <a:endParaRPr lang="en-US" sz="3600" dirty="0">
              <a:solidFill>
                <a:srgbClr val="323E44"/>
              </a:solidFill>
            </a:endParaRPr>
          </a:p>
          <a:p>
            <a:pPr marL="685800" indent="-685800" algn="just">
              <a:buFont typeface="Arial" panose="020B0604020202020204" pitchFamily="34" charset="0"/>
              <a:buChar char="•"/>
            </a:pPr>
            <a:r>
              <a:rPr lang="en-US" sz="3600" dirty="0">
                <a:solidFill>
                  <a:srgbClr val="323E44"/>
                </a:solidFill>
              </a:rPr>
              <a:t>Nunc gravida dolor a ipsum </a:t>
            </a:r>
            <a:r>
              <a:rPr lang="en-US" sz="3600" dirty="0" err="1">
                <a:solidFill>
                  <a:srgbClr val="323E44"/>
                </a:solidFill>
              </a:rPr>
              <a:t>lacinia</a:t>
            </a:r>
            <a:r>
              <a:rPr lang="en-US" sz="3600" dirty="0">
                <a:solidFill>
                  <a:srgbClr val="323E44"/>
                </a:solidFill>
              </a:rPr>
              <a:t>, </a:t>
            </a:r>
            <a:r>
              <a:rPr lang="en-US" sz="3600" dirty="0" err="1">
                <a:solidFill>
                  <a:srgbClr val="323E44"/>
                </a:solidFill>
              </a:rPr>
              <a:t>eu</a:t>
            </a:r>
            <a:r>
              <a:rPr lang="en-US" sz="3600" dirty="0">
                <a:solidFill>
                  <a:srgbClr val="323E44"/>
                </a:solidFill>
              </a:rPr>
              <a:t> </a:t>
            </a:r>
            <a:r>
              <a:rPr lang="en-US" sz="3600" dirty="0" err="1">
                <a:solidFill>
                  <a:srgbClr val="323E44"/>
                </a:solidFill>
              </a:rPr>
              <a:t>volutpat</a:t>
            </a:r>
            <a:r>
              <a:rPr lang="en-US" sz="3600" dirty="0">
                <a:solidFill>
                  <a:srgbClr val="323E44"/>
                </a:solidFill>
              </a:rPr>
              <a:t> </a:t>
            </a:r>
            <a:r>
              <a:rPr lang="en-US" sz="3600" dirty="0" err="1">
                <a:solidFill>
                  <a:srgbClr val="323E44"/>
                </a:solidFill>
              </a:rPr>
              <a:t>lectus</a:t>
            </a:r>
            <a:r>
              <a:rPr lang="en-US" sz="3600" dirty="0">
                <a:solidFill>
                  <a:srgbClr val="323E44"/>
                </a:solidFill>
              </a:rPr>
              <a:t> dictum</a:t>
            </a:r>
          </a:p>
          <a:p>
            <a:pPr algn="just">
              <a:spcBef>
                <a:spcPts val="3600"/>
              </a:spcBef>
            </a:pPr>
            <a:r>
              <a:rPr lang="en-US" sz="6000" b="1" dirty="0">
                <a:solidFill>
                  <a:srgbClr val="404496"/>
                </a:solidFill>
              </a:rPr>
              <a:t>Expected impact</a:t>
            </a:r>
          </a:p>
          <a:p>
            <a:pPr algn="just">
              <a:spcAft>
                <a:spcPts val="1800"/>
              </a:spcAft>
            </a:pPr>
            <a:r>
              <a:rPr lang="en-US" sz="3600" i="1" dirty="0">
                <a:solidFill>
                  <a:srgbClr val="323E44"/>
                </a:solidFill>
              </a:rPr>
              <a:t>Specify the product which will be the outcome of the project, the type of value creation envisioned  as well as the project impact (in terms of employment, sales, patents, publications)</a:t>
            </a:r>
          </a:p>
          <a:p>
            <a:pPr algn="just">
              <a:spcAft>
                <a:spcPts val="1800"/>
              </a:spcAft>
            </a:pPr>
            <a:r>
              <a:rPr lang="en-US" sz="3600" dirty="0" err="1">
                <a:solidFill>
                  <a:srgbClr val="323E44"/>
                </a:solidFill>
              </a:rPr>
              <a:t>Aliquam</a:t>
            </a:r>
            <a:r>
              <a:rPr lang="en-US" sz="3600" dirty="0">
                <a:solidFill>
                  <a:srgbClr val="323E44"/>
                </a:solidFill>
              </a:rPr>
              <a:t> at </a:t>
            </a:r>
            <a:r>
              <a:rPr lang="en-US" sz="3600" dirty="0" err="1">
                <a:solidFill>
                  <a:srgbClr val="323E44"/>
                </a:solidFill>
              </a:rPr>
              <a:t>nisl</a:t>
            </a:r>
            <a:r>
              <a:rPr lang="en-US" sz="3600" dirty="0">
                <a:solidFill>
                  <a:srgbClr val="323E44"/>
                </a:solidFill>
              </a:rPr>
              <a:t> </a:t>
            </a:r>
            <a:r>
              <a:rPr lang="en-US" sz="3600" dirty="0" err="1">
                <a:solidFill>
                  <a:srgbClr val="323E44"/>
                </a:solidFill>
              </a:rPr>
              <a:t>ut</a:t>
            </a:r>
            <a:r>
              <a:rPr lang="en-US" sz="3600" dirty="0">
                <a:solidFill>
                  <a:srgbClr val="323E44"/>
                </a:solidFill>
              </a:rPr>
              <a:t> </a:t>
            </a:r>
            <a:r>
              <a:rPr lang="en-US" sz="3600" dirty="0" err="1">
                <a:solidFill>
                  <a:srgbClr val="323E44"/>
                </a:solidFill>
              </a:rPr>
              <a:t>velit</a:t>
            </a:r>
            <a:r>
              <a:rPr lang="en-US" sz="3600" dirty="0">
                <a:solidFill>
                  <a:srgbClr val="323E44"/>
                </a:solidFill>
              </a:rPr>
              <a:t> </a:t>
            </a:r>
            <a:r>
              <a:rPr lang="en-US" sz="3600" dirty="0" err="1">
                <a:solidFill>
                  <a:srgbClr val="323E44"/>
                </a:solidFill>
              </a:rPr>
              <a:t>laoreet</a:t>
            </a:r>
            <a:r>
              <a:rPr lang="en-US" sz="3600" dirty="0">
                <a:solidFill>
                  <a:srgbClr val="323E44"/>
                </a:solidFill>
              </a:rPr>
              <a:t> </a:t>
            </a:r>
            <a:r>
              <a:rPr lang="en-US" sz="3600" dirty="0" err="1">
                <a:solidFill>
                  <a:srgbClr val="323E44"/>
                </a:solidFill>
              </a:rPr>
              <a:t>consequat</a:t>
            </a:r>
            <a:r>
              <a:rPr lang="en-US" sz="3600" dirty="0">
                <a:solidFill>
                  <a:srgbClr val="323E44"/>
                </a:solidFill>
              </a:rPr>
              <a:t> non </a:t>
            </a:r>
            <a:r>
              <a:rPr lang="en-US" sz="3600" dirty="0" err="1">
                <a:solidFill>
                  <a:srgbClr val="323E44"/>
                </a:solidFill>
              </a:rPr>
              <a:t>nec</a:t>
            </a:r>
            <a:r>
              <a:rPr lang="en-US" sz="3600" dirty="0">
                <a:solidFill>
                  <a:srgbClr val="323E44"/>
                </a:solidFill>
              </a:rPr>
              <a:t> </a:t>
            </a:r>
            <a:r>
              <a:rPr lang="en-US" sz="3600" dirty="0" err="1">
                <a:solidFill>
                  <a:srgbClr val="323E44"/>
                </a:solidFill>
              </a:rPr>
              <a:t>elit</a:t>
            </a:r>
            <a:r>
              <a:rPr lang="en-US" sz="3600" dirty="0">
                <a:solidFill>
                  <a:srgbClr val="323E44"/>
                </a:solidFill>
              </a:rPr>
              <a:t>. </a:t>
            </a:r>
            <a:r>
              <a:rPr lang="en-US" sz="3600" dirty="0" err="1">
                <a:solidFill>
                  <a:srgbClr val="323E44"/>
                </a:solidFill>
              </a:rPr>
              <a:t>Quisque</a:t>
            </a:r>
            <a:r>
              <a:rPr lang="en-US" sz="3600" dirty="0">
                <a:solidFill>
                  <a:srgbClr val="323E44"/>
                </a:solidFill>
              </a:rPr>
              <a:t> </a:t>
            </a:r>
            <a:r>
              <a:rPr lang="en-US" sz="3600" dirty="0" err="1">
                <a:solidFill>
                  <a:srgbClr val="323E44"/>
                </a:solidFill>
              </a:rPr>
              <a:t>fringilla</a:t>
            </a:r>
            <a:r>
              <a:rPr lang="en-US" sz="3600" dirty="0">
                <a:solidFill>
                  <a:srgbClr val="323E44"/>
                </a:solidFill>
              </a:rPr>
              <a:t> sit </a:t>
            </a:r>
            <a:r>
              <a:rPr lang="en-US" sz="3600" dirty="0" err="1">
                <a:solidFill>
                  <a:srgbClr val="323E44"/>
                </a:solidFill>
              </a:rPr>
              <a:t>amet</a:t>
            </a:r>
            <a:r>
              <a:rPr lang="en-US" sz="3600" dirty="0">
                <a:solidFill>
                  <a:srgbClr val="323E44"/>
                </a:solidFill>
              </a:rPr>
              <a:t> </a:t>
            </a:r>
            <a:r>
              <a:rPr lang="en-US" sz="3600" dirty="0" err="1">
                <a:solidFill>
                  <a:srgbClr val="323E44"/>
                </a:solidFill>
              </a:rPr>
              <a:t>lectus</a:t>
            </a:r>
            <a:r>
              <a:rPr lang="en-US" sz="3600" dirty="0">
                <a:solidFill>
                  <a:srgbClr val="323E44"/>
                </a:solidFill>
              </a:rPr>
              <a:t> </a:t>
            </a:r>
            <a:r>
              <a:rPr lang="en-US" sz="3600" dirty="0" err="1">
                <a:solidFill>
                  <a:srgbClr val="323E44"/>
                </a:solidFill>
              </a:rPr>
              <a:t>vel</a:t>
            </a:r>
            <a:r>
              <a:rPr lang="en-US" sz="3600" dirty="0">
                <a:solidFill>
                  <a:srgbClr val="323E44"/>
                </a:solidFill>
              </a:rPr>
              <a:t> </a:t>
            </a:r>
            <a:r>
              <a:rPr lang="en-US" sz="3600" dirty="0" err="1">
                <a:solidFill>
                  <a:srgbClr val="323E44"/>
                </a:solidFill>
              </a:rPr>
              <a:t>vulputate</a:t>
            </a:r>
            <a:r>
              <a:rPr lang="en-US" sz="3600" dirty="0">
                <a:solidFill>
                  <a:srgbClr val="323E44"/>
                </a:solidFill>
              </a:rPr>
              <a:t>. Nunc </a:t>
            </a:r>
            <a:r>
              <a:rPr lang="en-US" sz="3600" dirty="0" err="1">
                <a:solidFill>
                  <a:srgbClr val="323E44"/>
                </a:solidFill>
              </a:rPr>
              <a:t>vel</a:t>
            </a:r>
            <a:r>
              <a:rPr lang="en-US" sz="3600" dirty="0">
                <a:solidFill>
                  <a:srgbClr val="323E44"/>
                </a:solidFill>
              </a:rPr>
              <a:t> </a:t>
            </a:r>
            <a:r>
              <a:rPr lang="en-US" sz="3600" dirty="0" err="1">
                <a:solidFill>
                  <a:srgbClr val="323E44"/>
                </a:solidFill>
              </a:rPr>
              <a:t>ultrices</a:t>
            </a:r>
            <a:r>
              <a:rPr lang="en-US" sz="3600" dirty="0">
                <a:solidFill>
                  <a:srgbClr val="323E44"/>
                </a:solidFill>
              </a:rPr>
              <a:t> quam. </a:t>
            </a:r>
            <a:r>
              <a:rPr lang="en-US" sz="3600" dirty="0" err="1">
                <a:solidFill>
                  <a:srgbClr val="323E44"/>
                </a:solidFill>
              </a:rPr>
              <a:t>Sed</a:t>
            </a:r>
            <a:r>
              <a:rPr lang="en-US" sz="3600" dirty="0">
                <a:solidFill>
                  <a:srgbClr val="323E44"/>
                </a:solidFill>
              </a:rPr>
              <a:t> dictum </a:t>
            </a:r>
            <a:r>
              <a:rPr lang="en-US" sz="3600" dirty="0" err="1">
                <a:solidFill>
                  <a:srgbClr val="323E44"/>
                </a:solidFill>
              </a:rPr>
              <a:t>sed</a:t>
            </a:r>
            <a:r>
              <a:rPr lang="en-US" sz="3600" dirty="0">
                <a:solidFill>
                  <a:srgbClr val="323E44"/>
                </a:solidFill>
              </a:rPr>
              <a:t> mi </a:t>
            </a:r>
            <a:r>
              <a:rPr lang="en-US" sz="3600" dirty="0" err="1">
                <a:solidFill>
                  <a:srgbClr val="323E44"/>
                </a:solidFill>
              </a:rPr>
              <a:t>ut</a:t>
            </a:r>
            <a:r>
              <a:rPr lang="en-US" sz="3600" dirty="0">
                <a:solidFill>
                  <a:srgbClr val="323E44"/>
                </a:solidFill>
              </a:rPr>
              <a:t> </a:t>
            </a:r>
            <a:r>
              <a:rPr lang="en-US" sz="3600" dirty="0" err="1">
                <a:solidFill>
                  <a:srgbClr val="323E44"/>
                </a:solidFill>
              </a:rPr>
              <a:t>rhoncus</a:t>
            </a:r>
            <a:r>
              <a:rPr lang="en-US" sz="3600" dirty="0">
                <a:solidFill>
                  <a:srgbClr val="323E44"/>
                </a:solidFill>
              </a:rPr>
              <a:t>. Nunc et </a:t>
            </a:r>
            <a:r>
              <a:rPr lang="en-US" sz="3600" dirty="0" err="1">
                <a:solidFill>
                  <a:srgbClr val="323E44"/>
                </a:solidFill>
              </a:rPr>
              <a:t>tellus</a:t>
            </a:r>
            <a:r>
              <a:rPr lang="en-US" sz="3600" dirty="0">
                <a:solidFill>
                  <a:srgbClr val="323E44"/>
                </a:solidFill>
              </a:rPr>
              <a:t> </a:t>
            </a:r>
            <a:r>
              <a:rPr lang="en-US" sz="3600" dirty="0" err="1">
                <a:solidFill>
                  <a:srgbClr val="323E44"/>
                </a:solidFill>
              </a:rPr>
              <a:t>ut</a:t>
            </a:r>
            <a:r>
              <a:rPr lang="en-US" sz="3600" dirty="0">
                <a:solidFill>
                  <a:srgbClr val="323E44"/>
                </a:solidFill>
              </a:rPr>
              <a:t> </a:t>
            </a:r>
            <a:r>
              <a:rPr lang="en-US" sz="3600" dirty="0" err="1">
                <a:solidFill>
                  <a:srgbClr val="323E44"/>
                </a:solidFill>
              </a:rPr>
              <a:t>erat</a:t>
            </a:r>
            <a:r>
              <a:rPr lang="en-US" sz="3600" dirty="0">
                <a:solidFill>
                  <a:srgbClr val="323E44"/>
                </a:solidFill>
              </a:rPr>
              <a:t> </a:t>
            </a:r>
            <a:r>
              <a:rPr lang="en-US" sz="3600" dirty="0" err="1">
                <a:solidFill>
                  <a:srgbClr val="323E44"/>
                </a:solidFill>
              </a:rPr>
              <a:t>venenatis</a:t>
            </a:r>
            <a:r>
              <a:rPr lang="en-US" sz="3600" dirty="0">
                <a:solidFill>
                  <a:srgbClr val="323E44"/>
                </a:solidFill>
              </a:rPr>
              <a:t> </a:t>
            </a:r>
            <a:r>
              <a:rPr lang="en-US" sz="3600" dirty="0" err="1">
                <a:solidFill>
                  <a:srgbClr val="323E44"/>
                </a:solidFill>
              </a:rPr>
              <a:t>pellentesque</a:t>
            </a:r>
            <a:r>
              <a:rPr lang="en-US" sz="3600" dirty="0">
                <a:solidFill>
                  <a:srgbClr val="323E44"/>
                </a:solidFill>
              </a:rPr>
              <a:t>. </a:t>
            </a:r>
            <a:r>
              <a:rPr lang="en-US" sz="3600" dirty="0" err="1">
                <a:solidFill>
                  <a:srgbClr val="323E44"/>
                </a:solidFill>
              </a:rPr>
              <a:t>Aenean</a:t>
            </a:r>
            <a:r>
              <a:rPr lang="en-US" sz="3600" dirty="0">
                <a:solidFill>
                  <a:srgbClr val="323E44"/>
                </a:solidFill>
              </a:rPr>
              <a:t> </a:t>
            </a:r>
            <a:r>
              <a:rPr lang="en-US" sz="3600" dirty="0" err="1">
                <a:solidFill>
                  <a:srgbClr val="323E44"/>
                </a:solidFill>
              </a:rPr>
              <a:t>ut</a:t>
            </a:r>
            <a:r>
              <a:rPr lang="en-US" sz="3600" dirty="0">
                <a:solidFill>
                  <a:srgbClr val="323E44"/>
                </a:solidFill>
              </a:rPr>
              <a:t> </a:t>
            </a:r>
            <a:r>
              <a:rPr lang="en-US" sz="3600" dirty="0" err="1">
                <a:solidFill>
                  <a:srgbClr val="323E44"/>
                </a:solidFill>
              </a:rPr>
              <a:t>augue</a:t>
            </a:r>
            <a:r>
              <a:rPr lang="en-US" sz="3600" dirty="0">
                <a:solidFill>
                  <a:srgbClr val="323E44"/>
                </a:solidFill>
              </a:rPr>
              <a:t> </a:t>
            </a:r>
            <a:r>
              <a:rPr lang="en-US" sz="3600" dirty="0" err="1">
                <a:solidFill>
                  <a:srgbClr val="323E44"/>
                </a:solidFill>
              </a:rPr>
              <a:t>quis</a:t>
            </a:r>
            <a:r>
              <a:rPr lang="en-US" sz="3600" dirty="0">
                <a:solidFill>
                  <a:srgbClr val="323E44"/>
                </a:solidFill>
              </a:rPr>
              <a:t> </a:t>
            </a:r>
            <a:r>
              <a:rPr lang="en-US" sz="3600" dirty="0" err="1">
                <a:solidFill>
                  <a:srgbClr val="323E44"/>
                </a:solidFill>
              </a:rPr>
              <a:t>purus</a:t>
            </a:r>
            <a:r>
              <a:rPr lang="en-US" sz="3600" dirty="0">
                <a:solidFill>
                  <a:srgbClr val="323E44"/>
                </a:solidFill>
              </a:rPr>
              <a:t> porta </a:t>
            </a:r>
            <a:r>
              <a:rPr lang="en-US" sz="3600" dirty="0" err="1">
                <a:solidFill>
                  <a:srgbClr val="323E44"/>
                </a:solidFill>
              </a:rPr>
              <a:t>consequat</a:t>
            </a:r>
            <a:r>
              <a:rPr lang="en-US" sz="3600" dirty="0">
                <a:solidFill>
                  <a:srgbClr val="323E44"/>
                </a:solidFill>
              </a:rPr>
              <a:t> </a:t>
            </a:r>
            <a:r>
              <a:rPr lang="en-US" sz="3600" dirty="0" err="1">
                <a:solidFill>
                  <a:srgbClr val="323E44"/>
                </a:solidFill>
              </a:rPr>
              <a:t>eget</a:t>
            </a:r>
            <a:r>
              <a:rPr lang="en-US" sz="3600" dirty="0">
                <a:solidFill>
                  <a:srgbClr val="323E44"/>
                </a:solidFill>
              </a:rPr>
              <a:t> </a:t>
            </a:r>
            <a:r>
              <a:rPr lang="en-US" sz="3600" dirty="0" err="1">
                <a:solidFill>
                  <a:srgbClr val="323E44"/>
                </a:solidFill>
              </a:rPr>
              <a:t>viverra</a:t>
            </a:r>
            <a:r>
              <a:rPr lang="en-US" sz="3600" dirty="0">
                <a:solidFill>
                  <a:srgbClr val="323E44"/>
                </a:solidFill>
              </a:rPr>
              <a:t> </a:t>
            </a:r>
            <a:r>
              <a:rPr lang="en-US" sz="3600" dirty="0" err="1">
                <a:solidFill>
                  <a:srgbClr val="323E44"/>
                </a:solidFill>
              </a:rPr>
              <a:t>nulla</a:t>
            </a:r>
            <a:r>
              <a:rPr lang="en-US" sz="3600" dirty="0">
                <a:solidFill>
                  <a:srgbClr val="323E44"/>
                </a:solidFill>
              </a:rPr>
              <a:t>. Maecenas dictum porta </a:t>
            </a:r>
            <a:r>
              <a:rPr lang="en-US" sz="3600" dirty="0" err="1">
                <a:solidFill>
                  <a:srgbClr val="323E44"/>
                </a:solidFill>
              </a:rPr>
              <a:t>congue</a:t>
            </a:r>
            <a:r>
              <a:rPr lang="en-US" sz="3600" dirty="0">
                <a:solidFill>
                  <a:srgbClr val="323E44"/>
                </a:solidFill>
              </a:rPr>
              <a:t>. </a:t>
            </a:r>
            <a:r>
              <a:rPr lang="en-US" sz="3600" dirty="0" err="1">
                <a:solidFill>
                  <a:srgbClr val="323E44"/>
                </a:solidFill>
              </a:rPr>
              <a:t>Sed</a:t>
            </a:r>
            <a:r>
              <a:rPr lang="en-US" sz="3600" dirty="0">
                <a:solidFill>
                  <a:srgbClr val="323E44"/>
                </a:solidFill>
              </a:rPr>
              <a:t> in </a:t>
            </a:r>
            <a:r>
              <a:rPr lang="en-US" sz="3600" dirty="0" err="1">
                <a:solidFill>
                  <a:srgbClr val="323E44"/>
                </a:solidFill>
              </a:rPr>
              <a:t>scelerisque</a:t>
            </a:r>
            <a:r>
              <a:rPr lang="en-US" sz="3600" dirty="0">
                <a:solidFill>
                  <a:srgbClr val="323E44"/>
                </a:solidFill>
              </a:rPr>
              <a:t> lacus:</a:t>
            </a:r>
          </a:p>
          <a:p>
            <a:pPr marL="571500" indent="-571500" algn="just">
              <a:buFont typeface="Arial" panose="020B0604020202020204" pitchFamily="34" charset="0"/>
              <a:buChar char="•"/>
            </a:pPr>
            <a:r>
              <a:rPr lang="en-US" sz="3600" dirty="0">
                <a:solidFill>
                  <a:srgbClr val="323E44"/>
                </a:solidFill>
              </a:rPr>
              <a:t>Lorem ipsum dolor sit </a:t>
            </a:r>
            <a:r>
              <a:rPr lang="en-US" sz="3600" dirty="0" err="1">
                <a:solidFill>
                  <a:srgbClr val="323E44"/>
                </a:solidFill>
              </a:rPr>
              <a:t>amet</a:t>
            </a:r>
            <a:r>
              <a:rPr lang="en-US" sz="3600" dirty="0">
                <a:solidFill>
                  <a:srgbClr val="323E44"/>
                </a:solidFill>
              </a:rPr>
              <a:t>, </a:t>
            </a:r>
            <a:r>
              <a:rPr lang="en-US" sz="3600" dirty="0" err="1">
                <a:solidFill>
                  <a:srgbClr val="323E44"/>
                </a:solidFill>
              </a:rPr>
              <a:t>consectetur</a:t>
            </a:r>
            <a:r>
              <a:rPr lang="en-US" sz="3600" dirty="0">
                <a:solidFill>
                  <a:srgbClr val="323E44"/>
                </a:solidFill>
              </a:rPr>
              <a:t> </a:t>
            </a:r>
            <a:r>
              <a:rPr lang="en-US" sz="3600" dirty="0" err="1">
                <a:solidFill>
                  <a:srgbClr val="323E44"/>
                </a:solidFill>
              </a:rPr>
              <a:t>adipiscing</a:t>
            </a:r>
            <a:r>
              <a:rPr lang="en-US" sz="3600" dirty="0">
                <a:solidFill>
                  <a:srgbClr val="323E44"/>
                </a:solidFill>
              </a:rPr>
              <a:t> </a:t>
            </a:r>
            <a:r>
              <a:rPr lang="en-US" sz="3600" dirty="0" err="1">
                <a:solidFill>
                  <a:srgbClr val="323E44"/>
                </a:solidFill>
              </a:rPr>
              <a:t>elit</a:t>
            </a:r>
            <a:endParaRPr lang="en-US" sz="3600" dirty="0">
              <a:solidFill>
                <a:srgbClr val="323E44"/>
              </a:solidFill>
            </a:endParaRPr>
          </a:p>
          <a:p>
            <a:pPr marL="571500" indent="-571500" algn="just">
              <a:buFont typeface="Arial" panose="020B0604020202020204" pitchFamily="34" charset="0"/>
              <a:buChar char="•"/>
            </a:pPr>
            <a:r>
              <a:rPr lang="en-US" sz="3600" dirty="0" err="1">
                <a:solidFill>
                  <a:srgbClr val="323E44"/>
                </a:solidFill>
              </a:rPr>
              <a:t>Pellentesque</a:t>
            </a:r>
            <a:r>
              <a:rPr lang="en-US" sz="3600" dirty="0">
                <a:solidFill>
                  <a:srgbClr val="323E44"/>
                </a:solidFill>
              </a:rPr>
              <a:t> </a:t>
            </a:r>
            <a:r>
              <a:rPr lang="en-US" sz="3600" dirty="0" err="1">
                <a:solidFill>
                  <a:srgbClr val="323E44"/>
                </a:solidFill>
              </a:rPr>
              <a:t>euismod</a:t>
            </a:r>
            <a:r>
              <a:rPr lang="en-US" sz="3600" dirty="0">
                <a:solidFill>
                  <a:srgbClr val="323E44"/>
                </a:solidFill>
              </a:rPr>
              <a:t> </a:t>
            </a:r>
            <a:r>
              <a:rPr lang="en-US" sz="3600" dirty="0" err="1">
                <a:solidFill>
                  <a:srgbClr val="323E44"/>
                </a:solidFill>
              </a:rPr>
              <a:t>nulla</a:t>
            </a:r>
            <a:r>
              <a:rPr lang="en-US" sz="3600" dirty="0">
                <a:solidFill>
                  <a:srgbClr val="323E44"/>
                </a:solidFill>
              </a:rPr>
              <a:t> et </a:t>
            </a:r>
            <a:r>
              <a:rPr lang="en-US" sz="3600" dirty="0" err="1">
                <a:solidFill>
                  <a:srgbClr val="323E44"/>
                </a:solidFill>
              </a:rPr>
              <a:t>urna</a:t>
            </a:r>
            <a:r>
              <a:rPr lang="en-US" sz="3600" dirty="0">
                <a:solidFill>
                  <a:srgbClr val="323E44"/>
                </a:solidFill>
              </a:rPr>
              <a:t> </a:t>
            </a:r>
            <a:r>
              <a:rPr lang="en-US" sz="3600" dirty="0" err="1">
                <a:solidFill>
                  <a:srgbClr val="323E44"/>
                </a:solidFill>
              </a:rPr>
              <a:t>rutrum</a:t>
            </a:r>
            <a:r>
              <a:rPr lang="en-US" sz="3600" dirty="0">
                <a:solidFill>
                  <a:srgbClr val="323E44"/>
                </a:solidFill>
              </a:rPr>
              <a:t> </a:t>
            </a:r>
            <a:r>
              <a:rPr lang="en-US" sz="3600" dirty="0" err="1">
                <a:solidFill>
                  <a:srgbClr val="323E44"/>
                </a:solidFill>
              </a:rPr>
              <a:t>bibendum</a:t>
            </a:r>
            <a:endParaRPr lang="en-US" sz="3600" dirty="0">
              <a:solidFill>
                <a:srgbClr val="323E44"/>
              </a:solidFill>
            </a:endParaRPr>
          </a:p>
          <a:p>
            <a:pPr marL="571500" indent="-571500" algn="just">
              <a:buFont typeface="Arial" panose="020B0604020202020204" pitchFamily="34" charset="0"/>
              <a:buChar char="•"/>
            </a:pPr>
            <a:r>
              <a:rPr lang="en-US" sz="3600" dirty="0" err="1">
                <a:solidFill>
                  <a:srgbClr val="323E44"/>
                </a:solidFill>
              </a:rPr>
              <a:t>Aliquam</a:t>
            </a:r>
            <a:r>
              <a:rPr lang="en-US" sz="3600" dirty="0">
                <a:solidFill>
                  <a:srgbClr val="323E44"/>
                </a:solidFill>
              </a:rPr>
              <a:t> vitae </a:t>
            </a:r>
            <a:r>
              <a:rPr lang="en-US" sz="3600" dirty="0" err="1">
                <a:solidFill>
                  <a:srgbClr val="323E44"/>
                </a:solidFill>
              </a:rPr>
              <a:t>urna</a:t>
            </a:r>
            <a:r>
              <a:rPr lang="en-US" sz="3600" dirty="0">
                <a:solidFill>
                  <a:srgbClr val="323E44"/>
                </a:solidFill>
              </a:rPr>
              <a:t> non </a:t>
            </a:r>
            <a:r>
              <a:rPr lang="en-US" sz="3600" dirty="0" err="1">
                <a:solidFill>
                  <a:srgbClr val="323E44"/>
                </a:solidFill>
              </a:rPr>
              <a:t>nunc</a:t>
            </a:r>
            <a:r>
              <a:rPr lang="en-US" sz="3600" dirty="0">
                <a:solidFill>
                  <a:srgbClr val="323E44"/>
                </a:solidFill>
              </a:rPr>
              <a:t> porta </a:t>
            </a:r>
            <a:r>
              <a:rPr lang="en-US" sz="3600" dirty="0" err="1">
                <a:solidFill>
                  <a:srgbClr val="323E44"/>
                </a:solidFill>
              </a:rPr>
              <a:t>eleifend</a:t>
            </a:r>
            <a:r>
              <a:rPr lang="en-US" sz="3600" dirty="0">
                <a:solidFill>
                  <a:srgbClr val="323E44"/>
                </a:solidFill>
              </a:rPr>
              <a:t> id at </a:t>
            </a:r>
            <a:r>
              <a:rPr lang="en-US" sz="3600" dirty="0" err="1">
                <a:solidFill>
                  <a:srgbClr val="323E44"/>
                </a:solidFill>
              </a:rPr>
              <a:t>felis</a:t>
            </a:r>
            <a:endParaRPr lang="en-US" sz="3600" dirty="0">
              <a:solidFill>
                <a:srgbClr val="323E44"/>
              </a:solidFill>
            </a:endParaRPr>
          </a:p>
          <a:p>
            <a:pPr marL="571500" indent="-571500" algn="just">
              <a:buFont typeface="Arial" panose="020B0604020202020204" pitchFamily="34" charset="0"/>
              <a:buChar char="•"/>
            </a:pPr>
            <a:r>
              <a:rPr lang="en-US" sz="3600" dirty="0" err="1">
                <a:solidFill>
                  <a:srgbClr val="323E44"/>
                </a:solidFill>
              </a:rPr>
              <a:t>Proin</a:t>
            </a:r>
            <a:r>
              <a:rPr lang="en-US" sz="3600" dirty="0">
                <a:solidFill>
                  <a:srgbClr val="323E44"/>
                </a:solidFill>
              </a:rPr>
              <a:t> </a:t>
            </a:r>
            <a:r>
              <a:rPr lang="en-US" sz="3600" dirty="0" err="1">
                <a:solidFill>
                  <a:srgbClr val="323E44"/>
                </a:solidFill>
              </a:rPr>
              <a:t>sodales</a:t>
            </a:r>
            <a:r>
              <a:rPr lang="en-US" sz="3600" dirty="0">
                <a:solidFill>
                  <a:srgbClr val="323E44"/>
                </a:solidFill>
              </a:rPr>
              <a:t> quam ac </a:t>
            </a:r>
            <a:r>
              <a:rPr lang="en-US" sz="3600" dirty="0" err="1">
                <a:solidFill>
                  <a:srgbClr val="323E44"/>
                </a:solidFill>
              </a:rPr>
              <a:t>ultrices</a:t>
            </a:r>
            <a:r>
              <a:rPr lang="en-US" sz="3600" dirty="0">
                <a:solidFill>
                  <a:srgbClr val="323E44"/>
                </a:solidFill>
              </a:rPr>
              <a:t> </a:t>
            </a:r>
            <a:r>
              <a:rPr lang="en-US" sz="3600" dirty="0" err="1">
                <a:solidFill>
                  <a:srgbClr val="323E44"/>
                </a:solidFill>
              </a:rPr>
              <a:t>ullamcorper</a:t>
            </a:r>
            <a:endParaRPr lang="en-US" sz="3600" dirty="0">
              <a:solidFill>
                <a:srgbClr val="323E44"/>
              </a:solidFill>
            </a:endParaRPr>
          </a:p>
          <a:p>
            <a:pPr marL="571500" indent="-571500" algn="just">
              <a:buFont typeface="Arial" panose="020B0604020202020204" pitchFamily="34" charset="0"/>
              <a:buChar char="•"/>
            </a:pPr>
            <a:r>
              <a:rPr lang="en-US" sz="3600" dirty="0">
                <a:solidFill>
                  <a:srgbClr val="323E44"/>
                </a:solidFill>
              </a:rPr>
              <a:t>Nunc gravida dolor a ipsum </a:t>
            </a:r>
            <a:r>
              <a:rPr lang="en-US" sz="3600" dirty="0" err="1">
                <a:solidFill>
                  <a:srgbClr val="323E44"/>
                </a:solidFill>
              </a:rPr>
              <a:t>lacinia</a:t>
            </a:r>
            <a:r>
              <a:rPr lang="en-US" sz="3600" dirty="0">
                <a:solidFill>
                  <a:srgbClr val="323E44"/>
                </a:solidFill>
              </a:rPr>
              <a:t>, </a:t>
            </a:r>
            <a:r>
              <a:rPr lang="en-US" sz="3600" dirty="0" err="1">
                <a:solidFill>
                  <a:srgbClr val="323E44"/>
                </a:solidFill>
              </a:rPr>
              <a:t>eu</a:t>
            </a:r>
            <a:r>
              <a:rPr lang="en-US" sz="3600" dirty="0">
                <a:solidFill>
                  <a:srgbClr val="323E44"/>
                </a:solidFill>
              </a:rPr>
              <a:t> </a:t>
            </a:r>
            <a:r>
              <a:rPr lang="en-US" sz="3600" dirty="0" err="1">
                <a:solidFill>
                  <a:srgbClr val="323E44"/>
                </a:solidFill>
              </a:rPr>
              <a:t>volutpat</a:t>
            </a:r>
            <a:r>
              <a:rPr lang="en-US" sz="3600" dirty="0">
                <a:solidFill>
                  <a:srgbClr val="323E44"/>
                </a:solidFill>
              </a:rPr>
              <a:t> </a:t>
            </a:r>
            <a:r>
              <a:rPr lang="en-US" sz="3600" dirty="0" err="1">
                <a:solidFill>
                  <a:srgbClr val="323E44"/>
                </a:solidFill>
              </a:rPr>
              <a:t>lectus</a:t>
            </a:r>
            <a:r>
              <a:rPr lang="en-US" sz="3600" dirty="0">
                <a:solidFill>
                  <a:srgbClr val="323E44"/>
                </a:solidFill>
              </a:rPr>
              <a:t> dictum</a:t>
            </a:r>
          </a:p>
        </p:txBody>
      </p:sp>
      <p:sp>
        <p:nvSpPr>
          <p:cNvPr id="26" name="TextBox 28">
            <a:extLst>
              <a:ext uri="{FF2B5EF4-FFF2-40B4-BE49-F238E27FC236}">
                <a16:creationId xmlns:a16="http://schemas.microsoft.com/office/drawing/2014/main" id="{EA685C2A-261D-424C-90A9-6C7B91EEB02A}"/>
              </a:ext>
            </a:extLst>
          </p:cNvPr>
          <p:cNvSpPr txBox="1"/>
          <p:nvPr/>
        </p:nvSpPr>
        <p:spPr>
          <a:xfrm>
            <a:off x="1186016" y="9028184"/>
            <a:ext cx="27923523" cy="2943030"/>
          </a:xfrm>
          <a:prstGeom prst="rect">
            <a:avLst/>
          </a:prstGeom>
          <a:noFill/>
        </p:spPr>
        <p:txBody>
          <a:bodyPr wrap="square" rtlCol="0" anchor="ctr">
            <a:normAutofit/>
          </a:bodyPr>
          <a:lstStyle/>
          <a:p>
            <a:r>
              <a:rPr lang="en-US" sz="9600" b="1" dirty="0"/>
              <a:t>Project Title Explaining Acronym</a:t>
            </a:r>
          </a:p>
        </p:txBody>
      </p:sp>
      <p:sp>
        <p:nvSpPr>
          <p:cNvPr id="31" name="Rectangle 11">
            <a:extLst>
              <a:ext uri="{FF2B5EF4-FFF2-40B4-BE49-F238E27FC236}">
                <a16:creationId xmlns:a16="http://schemas.microsoft.com/office/drawing/2014/main" id="{494E07F6-66A2-4110-8771-C83BA4DDBA72}"/>
              </a:ext>
            </a:extLst>
          </p:cNvPr>
          <p:cNvSpPr/>
          <p:nvPr/>
        </p:nvSpPr>
        <p:spPr>
          <a:xfrm>
            <a:off x="1751292" y="10380357"/>
            <a:ext cx="6159445" cy="3631763"/>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endParaRPr lang="en-US" sz="11500" b="1" cap="none" spc="50" dirty="0">
              <a:ln w="11430">
                <a:solidFill>
                  <a:schemeClr val="bg1"/>
                </a:solidFill>
              </a:ln>
              <a:solidFill>
                <a:schemeClr val="tx2">
                  <a:lumMod val="75000"/>
                </a:schemeClr>
              </a:solidFill>
              <a:effectLst>
                <a:outerShdw blurRad="50800" dist="38100" algn="l" rotWithShape="0">
                  <a:prstClr val="black">
                    <a:alpha val="40000"/>
                  </a:prstClr>
                </a:outerShdw>
              </a:effectLst>
            </a:endParaRPr>
          </a:p>
          <a:p>
            <a:pPr algn="ctr"/>
            <a:endParaRPr lang="en-US" sz="11500" b="1" spc="50" dirty="0">
              <a:ln w="11430">
                <a:solidFill>
                  <a:schemeClr val="bg1"/>
                </a:solidFill>
              </a:ln>
              <a:solidFill>
                <a:schemeClr val="tx2">
                  <a:lumMod val="75000"/>
                </a:schemeClr>
              </a:solidFill>
              <a:effectLst>
                <a:outerShdw blurRad="50800" dist="38100" algn="l" rotWithShape="0">
                  <a:prstClr val="black">
                    <a:alpha val="40000"/>
                  </a:prstClr>
                </a:outerShdw>
              </a:effectLst>
            </a:endParaRPr>
          </a:p>
        </p:txBody>
      </p:sp>
      <p:sp>
        <p:nvSpPr>
          <p:cNvPr id="32" name="Rectangle 22">
            <a:extLst>
              <a:ext uri="{FF2B5EF4-FFF2-40B4-BE49-F238E27FC236}">
                <a16:creationId xmlns:a16="http://schemas.microsoft.com/office/drawing/2014/main" id="{4C5FDDAD-183D-48A1-8E10-E6F76215C2D8}"/>
              </a:ext>
            </a:extLst>
          </p:cNvPr>
          <p:cNvSpPr/>
          <p:nvPr/>
        </p:nvSpPr>
        <p:spPr>
          <a:xfrm>
            <a:off x="861875" y="2882327"/>
            <a:ext cx="7776864" cy="1862048"/>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endParaRPr lang="en-US" sz="11500" b="1" cap="none" spc="50" dirty="0">
              <a:ln w="11430">
                <a:solidFill>
                  <a:schemeClr val="bg1"/>
                </a:solidFill>
              </a:ln>
              <a:solidFill>
                <a:schemeClr val="tx2">
                  <a:lumMod val="75000"/>
                </a:schemeClr>
              </a:solidFill>
              <a:effectLst>
                <a:outerShdw blurRad="50800" dist="38100" algn="l" rotWithShape="0">
                  <a:prstClr val="black">
                    <a:alpha val="40000"/>
                  </a:prstClr>
                </a:outerShdw>
              </a:effectLst>
            </a:endParaRPr>
          </a:p>
        </p:txBody>
      </p:sp>
      <p:sp>
        <p:nvSpPr>
          <p:cNvPr id="33" name="TextBox 3">
            <a:extLst>
              <a:ext uri="{FF2B5EF4-FFF2-40B4-BE49-F238E27FC236}">
                <a16:creationId xmlns:a16="http://schemas.microsoft.com/office/drawing/2014/main" id="{6D0AE8D9-9854-42B8-BFEF-11EC2CF56047}"/>
              </a:ext>
            </a:extLst>
          </p:cNvPr>
          <p:cNvSpPr txBox="1"/>
          <p:nvPr/>
        </p:nvSpPr>
        <p:spPr>
          <a:xfrm>
            <a:off x="769547" y="4338366"/>
            <a:ext cx="28626570" cy="4464293"/>
          </a:xfrm>
          <a:prstGeom prst="rect">
            <a:avLst/>
          </a:prstGeom>
          <a:noFill/>
        </p:spPr>
        <p:txBody>
          <a:bodyPr wrap="square" rtlCol="0" anchor="ctr">
            <a:normAutofit/>
          </a:bodyPr>
          <a:lstStyle/>
          <a:p>
            <a:pPr algn="ctr"/>
            <a:r>
              <a:rPr lang="en-US" sz="16000" b="1" dirty="0">
                <a:solidFill>
                  <a:schemeClr val="bg1"/>
                </a:solidFill>
              </a:rPr>
              <a:t>PROJECT IDEA ACRONYM</a:t>
            </a:r>
            <a:endParaRPr lang="nl-NL" sz="16000" b="1" dirty="0">
              <a:solidFill>
                <a:schemeClr val="bg1"/>
              </a:solidFill>
            </a:endParaRPr>
          </a:p>
        </p:txBody>
      </p:sp>
      <p:pic>
        <p:nvPicPr>
          <p:cNvPr id="34" name="Picture 2" descr="Image result for default image">
            <a:extLst>
              <a:ext uri="{FF2B5EF4-FFF2-40B4-BE49-F238E27FC236}">
                <a16:creationId xmlns:a16="http://schemas.microsoft.com/office/drawing/2014/main" id="{F3D970B1-CA46-495E-999A-8C0FC5F361F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92515" y="12115231"/>
            <a:ext cx="9178403" cy="6768752"/>
          </a:xfrm>
          <a:prstGeom prst="rect">
            <a:avLst/>
          </a:prstGeom>
          <a:solidFill>
            <a:schemeClr val="bg1"/>
          </a:solidFill>
        </p:spPr>
      </p:pic>
      <p:sp>
        <p:nvSpPr>
          <p:cNvPr id="35" name="TextBox 24">
            <a:extLst>
              <a:ext uri="{FF2B5EF4-FFF2-40B4-BE49-F238E27FC236}">
                <a16:creationId xmlns:a16="http://schemas.microsoft.com/office/drawing/2014/main" id="{F808AFFD-3184-46A0-BE14-2F402E956EC9}"/>
              </a:ext>
            </a:extLst>
          </p:cNvPr>
          <p:cNvSpPr txBox="1"/>
          <p:nvPr/>
        </p:nvSpPr>
        <p:spPr>
          <a:xfrm>
            <a:off x="19971977" y="12259246"/>
            <a:ext cx="8933302" cy="2123658"/>
          </a:xfrm>
          <a:prstGeom prst="rect">
            <a:avLst/>
          </a:prstGeom>
          <a:noFill/>
        </p:spPr>
        <p:txBody>
          <a:bodyPr wrap="square" rtlCol="0">
            <a:spAutoFit/>
          </a:bodyPr>
          <a:lstStyle/>
          <a:p>
            <a:pPr algn="ctr"/>
            <a:r>
              <a:rPr lang="en-GB" sz="6600" b="1" dirty="0"/>
              <a:t>Insert your </a:t>
            </a:r>
          </a:p>
          <a:p>
            <a:pPr algn="ctr"/>
            <a:r>
              <a:rPr lang="en-GB" sz="6600" b="1" dirty="0"/>
              <a:t>picture or graph</a:t>
            </a:r>
          </a:p>
        </p:txBody>
      </p:sp>
      <p:sp>
        <p:nvSpPr>
          <p:cNvPr id="36" name="Snip Single Corner Rectangle 26">
            <a:extLst>
              <a:ext uri="{FF2B5EF4-FFF2-40B4-BE49-F238E27FC236}">
                <a16:creationId xmlns:a16="http://schemas.microsoft.com/office/drawing/2014/main" id="{C376A279-5287-4BA2-98BC-97D26457DDB6}"/>
              </a:ext>
            </a:extLst>
          </p:cNvPr>
          <p:cNvSpPr/>
          <p:nvPr/>
        </p:nvSpPr>
        <p:spPr>
          <a:xfrm>
            <a:off x="1178917" y="34592535"/>
            <a:ext cx="10960875" cy="4754750"/>
          </a:xfrm>
          <a:prstGeom prst="snip1Rect">
            <a:avLst/>
          </a:prstGeom>
          <a:solidFill>
            <a:srgbClr val="E94056"/>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0" rIns="360000" bIns="36000" rtlCol="0" anchor="ctr"/>
          <a:lstStyle/>
          <a:p>
            <a:r>
              <a:rPr lang="en-GB" sz="6000" b="1" dirty="0">
                <a:solidFill>
                  <a:prstClr val="white"/>
                </a:solidFill>
              </a:rPr>
              <a:t>Contact details:</a:t>
            </a:r>
          </a:p>
          <a:p>
            <a:r>
              <a:rPr lang="en-GB" sz="3600" dirty="0">
                <a:solidFill>
                  <a:schemeClr val="bg1"/>
                </a:solidFill>
              </a:rPr>
              <a:t>Name</a:t>
            </a:r>
          </a:p>
          <a:p>
            <a:r>
              <a:rPr lang="en-GB" sz="3600" dirty="0">
                <a:solidFill>
                  <a:schemeClr val="bg1"/>
                </a:solidFill>
              </a:rPr>
              <a:t>Organisation</a:t>
            </a:r>
            <a:br>
              <a:rPr lang="en-GB" sz="3600" dirty="0">
                <a:solidFill>
                  <a:schemeClr val="bg1"/>
                </a:solidFill>
              </a:rPr>
            </a:br>
            <a:r>
              <a:rPr lang="en-GB" sz="3600" dirty="0">
                <a:solidFill>
                  <a:schemeClr val="bg1"/>
                </a:solidFill>
              </a:rPr>
              <a:t>Email</a:t>
            </a:r>
          </a:p>
          <a:p>
            <a:r>
              <a:rPr lang="en-GB" sz="3600" dirty="0">
                <a:solidFill>
                  <a:schemeClr val="bg1"/>
                </a:solidFill>
              </a:rPr>
              <a:t>Telephone</a:t>
            </a:r>
          </a:p>
        </p:txBody>
      </p:sp>
      <p:sp>
        <p:nvSpPr>
          <p:cNvPr id="37" name="Snip Single Corner Rectangle 27">
            <a:extLst>
              <a:ext uri="{FF2B5EF4-FFF2-40B4-BE49-F238E27FC236}">
                <a16:creationId xmlns:a16="http://schemas.microsoft.com/office/drawing/2014/main" id="{13F37C2F-E2DD-4E5C-B16F-93556E7283FE}"/>
              </a:ext>
            </a:extLst>
          </p:cNvPr>
          <p:cNvSpPr/>
          <p:nvPr/>
        </p:nvSpPr>
        <p:spPr>
          <a:xfrm>
            <a:off x="19892515" y="20134278"/>
            <a:ext cx="9178403" cy="14458257"/>
          </a:xfrm>
          <a:prstGeom prst="snip1Rect">
            <a:avLst/>
          </a:prstGeom>
          <a:solidFill>
            <a:srgbClr val="E94056"/>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0" rIns="360000" bIns="36000" rtlCol="0" anchor="ctr"/>
          <a:lstStyle/>
          <a:p>
            <a:pPr marL="0" marR="0" lvl="0" indent="0" algn="l" defTabSz="4176431" rtl="0" eaLnBrk="1" fontAlgn="auto" latinLnBrk="0" hangingPunct="1">
              <a:lnSpc>
                <a:spcPct val="100000"/>
              </a:lnSpc>
              <a:spcBef>
                <a:spcPts val="0"/>
              </a:spcBef>
              <a:spcAft>
                <a:spcPts val="0"/>
              </a:spcAft>
              <a:buClrTx/>
              <a:buSzTx/>
              <a:buFontTx/>
              <a:buNone/>
              <a:tabLst/>
              <a:defRPr/>
            </a:pPr>
            <a:r>
              <a:rPr kumimoji="0" lang="en-GB" sz="6000" b="1" i="0" u="none" strike="noStrike" kern="1200" cap="none" spc="0" normalizeH="0" baseline="0" noProof="0" dirty="0">
                <a:ln>
                  <a:noFill/>
                </a:ln>
                <a:solidFill>
                  <a:prstClr val="white"/>
                </a:solidFill>
                <a:effectLst/>
                <a:uLnTx/>
                <a:uFillTx/>
                <a:latin typeface="+mn-lt"/>
                <a:ea typeface="+mn-ea"/>
                <a:cs typeface="+mn-cs"/>
              </a:rPr>
              <a:t>Known partners:</a:t>
            </a:r>
          </a:p>
          <a:p>
            <a:pPr marL="457200" indent="-457200">
              <a:spcBef>
                <a:spcPts val="1200"/>
              </a:spcBef>
              <a:buFont typeface="Arial" panose="020B0604020202020204" pitchFamily="34" charset="0"/>
              <a:buChar char="•"/>
              <a:defRPr/>
            </a:pPr>
            <a:r>
              <a:rPr lang="en-GB" sz="3600" dirty="0">
                <a:solidFill>
                  <a:schemeClr val="bg1"/>
                </a:solidFill>
              </a:rPr>
              <a:t>Lorem ipsum</a:t>
            </a:r>
          </a:p>
          <a:p>
            <a:pPr marL="457200" indent="-457200">
              <a:spcBef>
                <a:spcPts val="1200"/>
              </a:spcBef>
              <a:buFont typeface="Arial" panose="020B0604020202020204" pitchFamily="34" charset="0"/>
              <a:buChar char="•"/>
              <a:defRPr/>
            </a:pPr>
            <a:r>
              <a:rPr lang="en-GB" sz="3600" dirty="0" err="1">
                <a:solidFill>
                  <a:schemeClr val="bg1"/>
                </a:solidFill>
              </a:rPr>
              <a:t>Etiam</a:t>
            </a:r>
            <a:r>
              <a:rPr lang="en-GB" sz="3600" dirty="0">
                <a:solidFill>
                  <a:schemeClr val="bg1"/>
                </a:solidFill>
              </a:rPr>
              <a:t> </a:t>
            </a:r>
            <a:r>
              <a:rPr lang="en-GB" sz="3600" dirty="0" err="1">
                <a:solidFill>
                  <a:schemeClr val="bg1"/>
                </a:solidFill>
              </a:rPr>
              <a:t>auctor</a:t>
            </a:r>
            <a:r>
              <a:rPr lang="en-GB" sz="3600" dirty="0">
                <a:solidFill>
                  <a:schemeClr val="bg1"/>
                </a:solidFill>
              </a:rPr>
              <a:t> </a:t>
            </a:r>
            <a:r>
              <a:rPr lang="en-GB" sz="3600" dirty="0" err="1">
                <a:solidFill>
                  <a:schemeClr val="bg1"/>
                </a:solidFill>
              </a:rPr>
              <a:t>purus</a:t>
            </a:r>
            <a:endParaRPr lang="en-GB" sz="3600" dirty="0">
              <a:solidFill>
                <a:schemeClr val="bg1"/>
              </a:solidFill>
            </a:endParaRPr>
          </a:p>
          <a:p>
            <a:pPr marL="457200" indent="-457200">
              <a:spcBef>
                <a:spcPts val="1200"/>
              </a:spcBef>
              <a:buFont typeface="Arial" panose="020B0604020202020204" pitchFamily="34" charset="0"/>
              <a:buChar char="•"/>
              <a:defRPr/>
            </a:pPr>
            <a:r>
              <a:rPr lang="en-GB" sz="3600" dirty="0" err="1">
                <a:solidFill>
                  <a:schemeClr val="bg1"/>
                </a:solidFill>
              </a:rPr>
              <a:t>Proin</a:t>
            </a:r>
            <a:r>
              <a:rPr lang="en-GB" sz="3600" dirty="0">
                <a:solidFill>
                  <a:schemeClr val="bg1"/>
                </a:solidFill>
              </a:rPr>
              <a:t> dictum nisi sit </a:t>
            </a:r>
          </a:p>
          <a:p>
            <a:pPr marL="457200" indent="-457200">
              <a:spcBef>
                <a:spcPts val="1200"/>
              </a:spcBef>
              <a:buFont typeface="Arial" panose="020B0604020202020204" pitchFamily="34" charset="0"/>
              <a:buChar char="•"/>
              <a:defRPr/>
            </a:pPr>
            <a:r>
              <a:rPr lang="en-GB" sz="3600" dirty="0" err="1">
                <a:solidFill>
                  <a:schemeClr val="bg1"/>
                </a:solidFill>
              </a:rPr>
              <a:t>Nullam</a:t>
            </a:r>
            <a:r>
              <a:rPr lang="en-GB" sz="3600" dirty="0">
                <a:solidFill>
                  <a:schemeClr val="bg1"/>
                </a:solidFill>
              </a:rPr>
              <a:t> sit </a:t>
            </a:r>
            <a:r>
              <a:rPr lang="en-GB" sz="3600" dirty="0" err="1">
                <a:solidFill>
                  <a:schemeClr val="bg1"/>
                </a:solidFill>
              </a:rPr>
              <a:t>amet</a:t>
            </a:r>
            <a:r>
              <a:rPr lang="en-GB" sz="3600" dirty="0">
                <a:solidFill>
                  <a:schemeClr val="bg1"/>
                </a:solidFill>
              </a:rPr>
              <a:t> </a:t>
            </a:r>
            <a:r>
              <a:rPr lang="en-GB" sz="3600" dirty="0" err="1">
                <a:solidFill>
                  <a:schemeClr val="bg1"/>
                </a:solidFill>
              </a:rPr>
              <a:t>leo</a:t>
            </a:r>
            <a:r>
              <a:rPr lang="en-GB" sz="3600" dirty="0">
                <a:solidFill>
                  <a:schemeClr val="bg1"/>
                </a:solidFill>
              </a:rPr>
              <a:t> </a:t>
            </a:r>
            <a:r>
              <a:rPr lang="en-GB" sz="3600" dirty="0" err="1">
                <a:solidFill>
                  <a:schemeClr val="bg1"/>
                </a:solidFill>
              </a:rPr>
              <a:t>interdum</a:t>
            </a:r>
            <a:endParaRPr lang="en-GB" sz="3600" dirty="0">
              <a:solidFill>
                <a:schemeClr val="bg1"/>
              </a:solidFill>
            </a:endParaRPr>
          </a:p>
          <a:p>
            <a:pPr marL="457200" indent="-457200">
              <a:spcBef>
                <a:spcPts val="1200"/>
              </a:spcBef>
              <a:buFont typeface="Arial" panose="020B0604020202020204" pitchFamily="34" charset="0"/>
              <a:buChar char="•"/>
              <a:defRPr/>
            </a:pPr>
            <a:r>
              <a:rPr lang="en-GB" sz="3600" dirty="0" err="1">
                <a:solidFill>
                  <a:schemeClr val="bg1"/>
                </a:solidFill>
              </a:rPr>
              <a:t>Donec</a:t>
            </a:r>
            <a:r>
              <a:rPr lang="en-GB" sz="3600" dirty="0">
                <a:solidFill>
                  <a:schemeClr val="bg1"/>
                </a:solidFill>
              </a:rPr>
              <a:t> </a:t>
            </a:r>
            <a:r>
              <a:rPr lang="en-GB" sz="3600" dirty="0" err="1">
                <a:solidFill>
                  <a:schemeClr val="bg1"/>
                </a:solidFill>
              </a:rPr>
              <a:t>vulputate</a:t>
            </a:r>
            <a:r>
              <a:rPr lang="en-GB" sz="3600" dirty="0">
                <a:solidFill>
                  <a:schemeClr val="bg1"/>
                </a:solidFill>
              </a:rPr>
              <a:t> </a:t>
            </a:r>
            <a:r>
              <a:rPr lang="en-GB" sz="3600" dirty="0" err="1">
                <a:solidFill>
                  <a:schemeClr val="bg1"/>
                </a:solidFill>
              </a:rPr>
              <a:t>nunc</a:t>
            </a:r>
            <a:r>
              <a:rPr lang="en-GB" sz="3600" dirty="0">
                <a:solidFill>
                  <a:schemeClr val="bg1"/>
                </a:solidFill>
              </a:rPr>
              <a:t> </a:t>
            </a:r>
          </a:p>
          <a:p>
            <a:pPr marL="457200" indent="-457200">
              <a:spcBef>
                <a:spcPts val="1200"/>
              </a:spcBef>
              <a:buFont typeface="Arial" panose="020B0604020202020204" pitchFamily="34" charset="0"/>
              <a:buChar char="•"/>
              <a:defRPr/>
            </a:pPr>
            <a:r>
              <a:rPr lang="en-GB" sz="3600" dirty="0" err="1">
                <a:solidFill>
                  <a:schemeClr val="bg1"/>
                </a:solidFill>
              </a:rPr>
              <a:t>nec</a:t>
            </a:r>
            <a:r>
              <a:rPr lang="en-GB" sz="3600" dirty="0">
                <a:solidFill>
                  <a:schemeClr val="bg1"/>
                </a:solidFill>
              </a:rPr>
              <a:t> </a:t>
            </a:r>
            <a:r>
              <a:rPr lang="en-GB" sz="3600" dirty="0" err="1">
                <a:solidFill>
                  <a:schemeClr val="bg1"/>
                </a:solidFill>
              </a:rPr>
              <a:t>arcu</a:t>
            </a:r>
            <a:r>
              <a:rPr lang="en-GB" sz="3600" dirty="0">
                <a:solidFill>
                  <a:schemeClr val="bg1"/>
                </a:solidFill>
              </a:rPr>
              <a:t> </a:t>
            </a:r>
            <a:r>
              <a:rPr lang="en-GB" sz="3600" dirty="0" err="1">
                <a:solidFill>
                  <a:schemeClr val="bg1"/>
                </a:solidFill>
              </a:rPr>
              <a:t>congue</a:t>
            </a:r>
            <a:r>
              <a:rPr lang="en-GB" sz="3600" dirty="0">
                <a:solidFill>
                  <a:schemeClr val="bg1"/>
                </a:solidFill>
              </a:rPr>
              <a:t> </a:t>
            </a:r>
            <a:r>
              <a:rPr lang="en-GB" sz="3600" dirty="0" err="1">
                <a:solidFill>
                  <a:schemeClr val="bg1"/>
                </a:solidFill>
              </a:rPr>
              <a:t>eleifend</a:t>
            </a:r>
            <a:endParaRPr lang="en-GB" sz="3600" dirty="0">
              <a:solidFill>
                <a:schemeClr val="bg1"/>
              </a:solidFill>
            </a:endParaRPr>
          </a:p>
          <a:p>
            <a:pPr marL="0" marR="0" lvl="0" indent="0" algn="l" defTabSz="4176431" rtl="0" eaLnBrk="1" fontAlgn="auto" latinLnBrk="0" hangingPunct="1">
              <a:lnSpc>
                <a:spcPct val="100000"/>
              </a:lnSpc>
              <a:spcBef>
                <a:spcPts val="0"/>
              </a:spcBef>
              <a:spcAft>
                <a:spcPts val="0"/>
              </a:spcAft>
              <a:buClrTx/>
              <a:buSzTx/>
              <a:buFontTx/>
              <a:buNone/>
              <a:tabLst/>
              <a:defRPr/>
            </a:pPr>
            <a:endParaRPr kumimoji="0" lang="en-GB" sz="6000" b="1" i="0" u="none" strike="noStrike" kern="1200" cap="none" spc="0" normalizeH="0" baseline="0" noProof="0" dirty="0">
              <a:ln>
                <a:noFill/>
              </a:ln>
              <a:solidFill>
                <a:prstClr val="white"/>
              </a:solidFill>
              <a:effectLst/>
              <a:uLnTx/>
              <a:uFillTx/>
              <a:latin typeface="+mn-lt"/>
              <a:ea typeface="+mn-ea"/>
              <a:cs typeface="+mn-cs"/>
            </a:endParaRPr>
          </a:p>
          <a:p>
            <a:pPr marL="0" marR="0" lvl="0" indent="0" algn="l" defTabSz="4176431" rtl="0" eaLnBrk="1" fontAlgn="auto" latinLnBrk="0" hangingPunct="1">
              <a:lnSpc>
                <a:spcPct val="100000"/>
              </a:lnSpc>
              <a:spcBef>
                <a:spcPts val="0"/>
              </a:spcBef>
              <a:spcAft>
                <a:spcPts val="0"/>
              </a:spcAft>
              <a:buClrTx/>
              <a:buSzTx/>
              <a:buFontTx/>
              <a:buNone/>
              <a:tabLst/>
              <a:defRPr/>
            </a:pPr>
            <a:r>
              <a:rPr lang="en-GB" sz="6000" b="1" dirty="0">
                <a:solidFill>
                  <a:prstClr val="white"/>
                </a:solidFill>
              </a:rPr>
              <a:t>Needed profiles:</a:t>
            </a:r>
            <a:endParaRPr kumimoji="0" lang="en-GB" sz="6000" b="1" i="0" u="none" strike="noStrike" kern="1200" cap="none" spc="0" normalizeH="0" baseline="0" noProof="0" dirty="0">
              <a:ln>
                <a:noFill/>
              </a:ln>
              <a:solidFill>
                <a:prstClr val="white"/>
              </a:solidFill>
              <a:effectLst/>
              <a:uLnTx/>
              <a:uFillTx/>
              <a:latin typeface="+mn-lt"/>
              <a:ea typeface="+mn-ea"/>
              <a:cs typeface="+mn-cs"/>
            </a:endParaRPr>
          </a:p>
          <a:p>
            <a:pPr marL="457200" marR="0" lvl="0" indent="-457200" algn="l" defTabSz="4176431"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GB" sz="3600" b="0" i="0" u="none" strike="noStrike" kern="1200" cap="none" spc="0" normalizeH="0" baseline="0" noProof="0" dirty="0">
                <a:ln>
                  <a:noFill/>
                </a:ln>
                <a:solidFill>
                  <a:schemeClr val="bg1"/>
                </a:solidFill>
                <a:effectLst/>
                <a:uLnTx/>
                <a:uFillTx/>
                <a:latin typeface="+mn-lt"/>
                <a:ea typeface="+mn-ea"/>
                <a:cs typeface="+mn-cs"/>
              </a:rPr>
              <a:t>Lorem ipsum</a:t>
            </a:r>
          </a:p>
          <a:p>
            <a:pPr marL="457200" marR="0" lvl="0" indent="-457200" algn="l" defTabSz="4176431"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GB" sz="3600" b="0" i="0" u="none" strike="noStrike" kern="1200" cap="none" spc="0" normalizeH="0" baseline="0" noProof="0" dirty="0" err="1">
                <a:ln>
                  <a:noFill/>
                </a:ln>
                <a:solidFill>
                  <a:schemeClr val="bg1"/>
                </a:solidFill>
                <a:effectLst/>
                <a:uLnTx/>
                <a:uFillTx/>
                <a:latin typeface="+mn-lt"/>
                <a:ea typeface="+mn-ea"/>
                <a:cs typeface="+mn-cs"/>
              </a:rPr>
              <a:t>Etiam</a:t>
            </a:r>
            <a:r>
              <a:rPr kumimoji="0" lang="en-GB" sz="3600" b="0" i="0" u="none" strike="noStrike" kern="1200" cap="none" spc="0" normalizeH="0" baseline="0" noProof="0" dirty="0">
                <a:ln>
                  <a:noFill/>
                </a:ln>
                <a:solidFill>
                  <a:schemeClr val="bg1"/>
                </a:solidFill>
                <a:effectLst/>
                <a:uLnTx/>
                <a:uFillTx/>
                <a:latin typeface="+mn-lt"/>
                <a:ea typeface="+mn-ea"/>
                <a:cs typeface="+mn-cs"/>
              </a:rPr>
              <a:t> </a:t>
            </a:r>
            <a:r>
              <a:rPr kumimoji="0" lang="en-GB" sz="3600" b="0" i="0" u="none" strike="noStrike" kern="1200" cap="none" spc="0" normalizeH="0" baseline="0" noProof="0" dirty="0" err="1">
                <a:ln>
                  <a:noFill/>
                </a:ln>
                <a:solidFill>
                  <a:schemeClr val="bg1"/>
                </a:solidFill>
                <a:effectLst/>
                <a:uLnTx/>
                <a:uFillTx/>
                <a:latin typeface="+mn-lt"/>
                <a:ea typeface="+mn-ea"/>
                <a:cs typeface="+mn-cs"/>
              </a:rPr>
              <a:t>auctor</a:t>
            </a:r>
            <a:r>
              <a:rPr kumimoji="0" lang="en-GB" sz="3600" b="0" i="0" u="none" strike="noStrike" kern="1200" cap="none" spc="0" normalizeH="0" baseline="0" noProof="0" dirty="0">
                <a:ln>
                  <a:noFill/>
                </a:ln>
                <a:solidFill>
                  <a:schemeClr val="bg1"/>
                </a:solidFill>
                <a:effectLst/>
                <a:uLnTx/>
                <a:uFillTx/>
                <a:latin typeface="+mn-lt"/>
                <a:ea typeface="+mn-ea"/>
                <a:cs typeface="+mn-cs"/>
              </a:rPr>
              <a:t> </a:t>
            </a:r>
            <a:r>
              <a:rPr kumimoji="0" lang="en-GB" sz="3600" b="0" i="0" u="none" strike="noStrike" kern="1200" cap="none" spc="0" normalizeH="0" baseline="0" noProof="0" dirty="0" err="1">
                <a:ln>
                  <a:noFill/>
                </a:ln>
                <a:solidFill>
                  <a:schemeClr val="bg1"/>
                </a:solidFill>
                <a:effectLst/>
                <a:uLnTx/>
                <a:uFillTx/>
                <a:latin typeface="+mn-lt"/>
                <a:ea typeface="+mn-ea"/>
                <a:cs typeface="+mn-cs"/>
              </a:rPr>
              <a:t>purus</a:t>
            </a:r>
            <a:endParaRPr kumimoji="0" lang="en-GB" sz="3600" b="0" i="0" u="none" strike="noStrike" kern="1200" cap="none" spc="0" normalizeH="0" baseline="0" noProof="0" dirty="0">
              <a:ln>
                <a:noFill/>
              </a:ln>
              <a:solidFill>
                <a:schemeClr val="bg1"/>
              </a:solidFill>
              <a:effectLst/>
              <a:uLnTx/>
              <a:uFillTx/>
              <a:latin typeface="+mn-lt"/>
              <a:ea typeface="+mn-ea"/>
              <a:cs typeface="+mn-cs"/>
            </a:endParaRPr>
          </a:p>
          <a:p>
            <a:pPr marL="457200" marR="0" lvl="0" indent="-457200" algn="l" defTabSz="4176431"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GB" sz="3600" b="0" i="0" u="none" strike="noStrike" kern="1200" cap="none" spc="0" normalizeH="0" baseline="0" noProof="0" dirty="0" err="1">
                <a:ln>
                  <a:noFill/>
                </a:ln>
                <a:solidFill>
                  <a:schemeClr val="bg1"/>
                </a:solidFill>
                <a:effectLst/>
                <a:uLnTx/>
                <a:uFillTx/>
                <a:latin typeface="+mn-lt"/>
                <a:ea typeface="+mn-ea"/>
                <a:cs typeface="+mn-cs"/>
              </a:rPr>
              <a:t>Proin</a:t>
            </a:r>
            <a:r>
              <a:rPr kumimoji="0" lang="en-GB" sz="3600" b="0" i="0" u="none" strike="noStrike" kern="1200" cap="none" spc="0" normalizeH="0" baseline="0" noProof="0" dirty="0">
                <a:ln>
                  <a:noFill/>
                </a:ln>
                <a:solidFill>
                  <a:schemeClr val="bg1"/>
                </a:solidFill>
                <a:effectLst/>
                <a:uLnTx/>
                <a:uFillTx/>
                <a:latin typeface="+mn-lt"/>
                <a:ea typeface="+mn-ea"/>
                <a:cs typeface="+mn-cs"/>
              </a:rPr>
              <a:t> dictum nisi sit </a:t>
            </a:r>
          </a:p>
          <a:p>
            <a:pPr marL="457200" marR="0" lvl="0" indent="-457200" algn="l" defTabSz="4176431"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GB" sz="3600" b="0" i="0" u="none" strike="noStrike" kern="1200" cap="none" spc="0" normalizeH="0" baseline="0" noProof="0" dirty="0" err="1">
                <a:ln>
                  <a:noFill/>
                </a:ln>
                <a:solidFill>
                  <a:schemeClr val="bg1"/>
                </a:solidFill>
                <a:effectLst/>
                <a:uLnTx/>
                <a:uFillTx/>
                <a:latin typeface="+mn-lt"/>
                <a:ea typeface="+mn-ea"/>
                <a:cs typeface="+mn-cs"/>
              </a:rPr>
              <a:t>Nullam</a:t>
            </a:r>
            <a:r>
              <a:rPr kumimoji="0" lang="en-GB" sz="3600" b="0" i="0" u="none" strike="noStrike" kern="1200" cap="none" spc="0" normalizeH="0" baseline="0" noProof="0" dirty="0">
                <a:ln>
                  <a:noFill/>
                </a:ln>
                <a:solidFill>
                  <a:schemeClr val="bg1"/>
                </a:solidFill>
                <a:effectLst/>
                <a:uLnTx/>
                <a:uFillTx/>
                <a:latin typeface="+mn-lt"/>
                <a:ea typeface="+mn-ea"/>
                <a:cs typeface="+mn-cs"/>
              </a:rPr>
              <a:t> sit </a:t>
            </a:r>
            <a:r>
              <a:rPr kumimoji="0" lang="en-GB" sz="3600" b="0" i="0" u="none" strike="noStrike" kern="1200" cap="none" spc="0" normalizeH="0" baseline="0" noProof="0" dirty="0" err="1">
                <a:ln>
                  <a:noFill/>
                </a:ln>
                <a:solidFill>
                  <a:schemeClr val="bg1"/>
                </a:solidFill>
                <a:effectLst/>
                <a:uLnTx/>
                <a:uFillTx/>
                <a:latin typeface="+mn-lt"/>
                <a:ea typeface="+mn-ea"/>
                <a:cs typeface="+mn-cs"/>
              </a:rPr>
              <a:t>amet</a:t>
            </a:r>
            <a:r>
              <a:rPr kumimoji="0" lang="en-GB" sz="3600" b="0" i="0" u="none" strike="noStrike" kern="1200" cap="none" spc="0" normalizeH="0" baseline="0" noProof="0" dirty="0">
                <a:ln>
                  <a:noFill/>
                </a:ln>
                <a:solidFill>
                  <a:schemeClr val="bg1"/>
                </a:solidFill>
                <a:effectLst/>
                <a:uLnTx/>
                <a:uFillTx/>
                <a:latin typeface="+mn-lt"/>
                <a:ea typeface="+mn-ea"/>
                <a:cs typeface="+mn-cs"/>
              </a:rPr>
              <a:t> </a:t>
            </a:r>
            <a:r>
              <a:rPr kumimoji="0" lang="en-GB" sz="3600" b="0" i="0" u="none" strike="noStrike" kern="1200" cap="none" spc="0" normalizeH="0" baseline="0" noProof="0" dirty="0" err="1">
                <a:ln>
                  <a:noFill/>
                </a:ln>
                <a:solidFill>
                  <a:schemeClr val="bg1"/>
                </a:solidFill>
                <a:effectLst/>
                <a:uLnTx/>
                <a:uFillTx/>
                <a:latin typeface="+mn-lt"/>
                <a:ea typeface="+mn-ea"/>
                <a:cs typeface="+mn-cs"/>
              </a:rPr>
              <a:t>leo</a:t>
            </a:r>
            <a:r>
              <a:rPr kumimoji="0" lang="en-GB" sz="3600" b="0" i="0" u="none" strike="noStrike" kern="1200" cap="none" spc="0" normalizeH="0" baseline="0" noProof="0" dirty="0">
                <a:ln>
                  <a:noFill/>
                </a:ln>
                <a:solidFill>
                  <a:schemeClr val="bg1"/>
                </a:solidFill>
                <a:effectLst/>
                <a:uLnTx/>
                <a:uFillTx/>
                <a:latin typeface="+mn-lt"/>
                <a:ea typeface="+mn-ea"/>
                <a:cs typeface="+mn-cs"/>
              </a:rPr>
              <a:t> </a:t>
            </a:r>
            <a:r>
              <a:rPr kumimoji="0" lang="en-GB" sz="3600" b="0" i="0" u="none" strike="noStrike" kern="1200" cap="none" spc="0" normalizeH="0" baseline="0" noProof="0" dirty="0" err="1">
                <a:ln>
                  <a:noFill/>
                </a:ln>
                <a:solidFill>
                  <a:schemeClr val="bg1"/>
                </a:solidFill>
                <a:effectLst/>
                <a:uLnTx/>
                <a:uFillTx/>
                <a:latin typeface="+mn-lt"/>
                <a:ea typeface="+mn-ea"/>
                <a:cs typeface="+mn-cs"/>
              </a:rPr>
              <a:t>interdum</a:t>
            </a:r>
            <a:endParaRPr kumimoji="0" lang="en-GB" sz="3600" b="0" i="0" u="none" strike="noStrike" kern="1200" cap="none" spc="0" normalizeH="0" baseline="0" noProof="0" dirty="0">
              <a:ln>
                <a:noFill/>
              </a:ln>
              <a:solidFill>
                <a:schemeClr val="bg1"/>
              </a:solidFill>
              <a:effectLst/>
              <a:uLnTx/>
              <a:uFillTx/>
              <a:latin typeface="+mn-lt"/>
              <a:ea typeface="+mn-ea"/>
              <a:cs typeface="+mn-cs"/>
            </a:endParaRPr>
          </a:p>
          <a:p>
            <a:pPr marL="457200" marR="0" lvl="0" indent="-457200" algn="l" defTabSz="4176431"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GB" sz="3600" b="0" i="0" u="none" strike="noStrike" kern="1200" cap="none" spc="0" normalizeH="0" baseline="0" noProof="0" dirty="0" err="1">
                <a:ln>
                  <a:noFill/>
                </a:ln>
                <a:solidFill>
                  <a:schemeClr val="bg1"/>
                </a:solidFill>
                <a:effectLst/>
                <a:uLnTx/>
                <a:uFillTx/>
                <a:latin typeface="+mn-lt"/>
                <a:ea typeface="+mn-ea"/>
                <a:cs typeface="+mn-cs"/>
              </a:rPr>
              <a:t>Donec</a:t>
            </a:r>
            <a:r>
              <a:rPr kumimoji="0" lang="en-GB" sz="3600" b="0" i="0" u="none" strike="noStrike" kern="1200" cap="none" spc="0" normalizeH="0" baseline="0" noProof="0" dirty="0">
                <a:ln>
                  <a:noFill/>
                </a:ln>
                <a:solidFill>
                  <a:schemeClr val="bg1"/>
                </a:solidFill>
                <a:effectLst/>
                <a:uLnTx/>
                <a:uFillTx/>
                <a:latin typeface="+mn-lt"/>
                <a:ea typeface="+mn-ea"/>
                <a:cs typeface="+mn-cs"/>
              </a:rPr>
              <a:t> </a:t>
            </a:r>
            <a:r>
              <a:rPr kumimoji="0" lang="en-GB" sz="3600" b="0" i="0" u="none" strike="noStrike" kern="1200" cap="none" spc="0" normalizeH="0" baseline="0" noProof="0" dirty="0" err="1">
                <a:ln>
                  <a:noFill/>
                </a:ln>
                <a:solidFill>
                  <a:schemeClr val="bg1"/>
                </a:solidFill>
                <a:effectLst/>
                <a:uLnTx/>
                <a:uFillTx/>
                <a:latin typeface="+mn-lt"/>
                <a:ea typeface="+mn-ea"/>
                <a:cs typeface="+mn-cs"/>
              </a:rPr>
              <a:t>vulputate</a:t>
            </a:r>
            <a:r>
              <a:rPr kumimoji="0" lang="en-GB" sz="3600" b="0" i="0" u="none" strike="noStrike" kern="1200" cap="none" spc="0" normalizeH="0" baseline="0" noProof="0" dirty="0">
                <a:ln>
                  <a:noFill/>
                </a:ln>
                <a:solidFill>
                  <a:schemeClr val="bg1"/>
                </a:solidFill>
                <a:effectLst/>
                <a:uLnTx/>
                <a:uFillTx/>
                <a:latin typeface="+mn-lt"/>
                <a:ea typeface="+mn-ea"/>
                <a:cs typeface="+mn-cs"/>
              </a:rPr>
              <a:t> </a:t>
            </a:r>
            <a:r>
              <a:rPr kumimoji="0" lang="en-GB" sz="3600" b="0" i="0" u="none" strike="noStrike" kern="1200" cap="none" spc="0" normalizeH="0" baseline="0" noProof="0" dirty="0" err="1">
                <a:ln>
                  <a:noFill/>
                </a:ln>
                <a:solidFill>
                  <a:schemeClr val="bg1"/>
                </a:solidFill>
                <a:effectLst/>
                <a:uLnTx/>
                <a:uFillTx/>
                <a:latin typeface="+mn-lt"/>
                <a:ea typeface="+mn-ea"/>
                <a:cs typeface="+mn-cs"/>
              </a:rPr>
              <a:t>nunc</a:t>
            </a:r>
            <a:r>
              <a:rPr kumimoji="0" lang="en-GB" sz="3600" b="0" i="0" u="none" strike="noStrike" kern="1200" cap="none" spc="0" normalizeH="0" baseline="0" noProof="0" dirty="0">
                <a:ln>
                  <a:noFill/>
                </a:ln>
                <a:solidFill>
                  <a:schemeClr val="bg1"/>
                </a:solidFill>
                <a:effectLst/>
                <a:uLnTx/>
                <a:uFillTx/>
                <a:latin typeface="+mn-lt"/>
                <a:ea typeface="+mn-ea"/>
                <a:cs typeface="+mn-cs"/>
              </a:rPr>
              <a:t> </a:t>
            </a:r>
          </a:p>
          <a:p>
            <a:pPr marL="457200" marR="0" lvl="0" indent="-457200" algn="l" defTabSz="4176431"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GB" sz="3600" b="0" i="0" u="none" strike="noStrike" kern="1200" cap="none" spc="0" normalizeH="0" baseline="0" noProof="0" dirty="0" err="1">
                <a:ln>
                  <a:noFill/>
                </a:ln>
                <a:solidFill>
                  <a:schemeClr val="bg1"/>
                </a:solidFill>
                <a:effectLst/>
                <a:uLnTx/>
                <a:uFillTx/>
                <a:latin typeface="+mn-lt"/>
                <a:ea typeface="+mn-ea"/>
                <a:cs typeface="+mn-cs"/>
              </a:rPr>
              <a:t>nec</a:t>
            </a:r>
            <a:r>
              <a:rPr kumimoji="0" lang="en-GB" sz="3600" b="0" i="0" u="none" strike="noStrike" kern="1200" cap="none" spc="0" normalizeH="0" baseline="0" noProof="0" dirty="0">
                <a:ln>
                  <a:noFill/>
                </a:ln>
                <a:solidFill>
                  <a:schemeClr val="bg1"/>
                </a:solidFill>
                <a:effectLst/>
                <a:uLnTx/>
                <a:uFillTx/>
                <a:latin typeface="+mn-lt"/>
                <a:ea typeface="+mn-ea"/>
                <a:cs typeface="+mn-cs"/>
              </a:rPr>
              <a:t> </a:t>
            </a:r>
            <a:r>
              <a:rPr kumimoji="0" lang="en-GB" sz="3600" b="0" i="0" u="none" strike="noStrike" kern="1200" cap="none" spc="0" normalizeH="0" baseline="0" noProof="0" dirty="0" err="1">
                <a:ln>
                  <a:noFill/>
                </a:ln>
                <a:solidFill>
                  <a:schemeClr val="bg1"/>
                </a:solidFill>
                <a:effectLst/>
                <a:uLnTx/>
                <a:uFillTx/>
                <a:latin typeface="+mn-lt"/>
                <a:ea typeface="+mn-ea"/>
                <a:cs typeface="+mn-cs"/>
              </a:rPr>
              <a:t>arcu</a:t>
            </a:r>
            <a:r>
              <a:rPr kumimoji="0" lang="en-GB" sz="3600" b="0" i="0" u="none" strike="noStrike" kern="1200" cap="none" spc="0" normalizeH="0" baseline="0" noProof="0" dirty="0">
                <a:ln>
                  <a:noFill/>
                </a:ln>
                <a:solidFill>
                  <a:schemeClr val="bg1"/>
                </a:solidFill>
                <a:effectLst/>
                <a:uLnTx/>
                <a:uFillTx/>
                <a:latin typeface="+mn-lt"/>
                <a:ea typeface="+mn-ea"/>
                <a:cs typeface="+mn-cs"/>
              </a:rPr>
              <a:t> </a:t>
            </a:r>
            <a:r>
              <a:rPr kumimoji="0" lang="en-GB" sz="3600" b="0" i="0" u="none" strike="noStrike" kern="1200" cap="none" spc="0" normalizeH="0" baseline="0" noProof="0" dirty="0" err="1">
                <a:ln>
                  <a:noFill/>
                </a:ln>
                <a:solidFill>
                  <a:schemeClr val="bg1"/>
                </a:solidFill>
                <a:effectLst/>
                <a:uLnTx/>
                <a:uFillTx/>
                <a:latin typeface="+mn-lt"/>
                <a:ea typeface="+mn-ea"/>
                <a:cs typeface="+mn-cs"/>
              </a:rPr>
              <a:t>congue</a:t>
            </a:r>
            <a:r>
              <a:rPr kumimoji="0" lang="en-GB" sz="3600" b="0" i="0" u="none" strike="noStrike" kern="1200" cap="none" spc="0" normalizeH="0" baseline="0" noProof="0" dirty="0">
                <a:ln>
                  <a:noFill/>
                </a:ln>
                <a:solidFill>
                  <a:schemeClr val="bg1"/>
                </a:solidFill>
                <a:effectLst/>
                <a:uLnTx/>
                <a:uFillTx/>
                <a:latin typeface="+mn-lt"/>
                <a:ea typeface="+mn-ea"/>
                <a:cs typeface="+mn-cs"/>
              </a:rPr>
              <a:t> </a:t>
            </a:r>
            <a:r>
              <a:rPr kumimoji="0" lang="en-GB" sz="3600" b="0" i="0" u="none" strike="noStrike" kern="1200" cap="none" spc="0" normalizeH="0" baseline="0" noProof="0" dirty="0" err="1">
                <a:ln>
                  <a:noFill/>
                </a:ln>
                <a:solidFill>
                  <a:schemeClr val="bg1"/>
                </a:solidFill>
                <a:effectLst/>
                <a:uLnTx/>
                <a:uFillTx/>
                <a:latin typeface="+mn-lt"/>
                <a:ea typeface="+mn-ea"/>
                <a:cs typeface="+mn-cs"/>
              </a:rPr>
              <a:t>eleifend</a:t>
            </a:r>
            <a:endParaRPr kumimoji="0" lang="en-GB" sz="3600" b="0" i="0" u="none" strike="noStrike" kern="1200" cap="none" spc="0" normalizeH="0" baseline="0" noProof="0" dirty="0">
              <a:ln>
                <a:noFill/>
              </a:ln>
              <a:solidFill>
                <a:schemeClr val="bg1"/>
              </a:solidFill>
              <a:effectLst/>
              <a:uLnTx/>
              <a:uFillTx/>
              <a:latin typeface="+mn-lt"/>
              <a:ea typeface="+mn-ea"/>
              <a:cs typeface="+mn-cs"/>
            </a:endParaRPr>
          </a:p>
          <a:p>
            <a:pPr marL="457200" marR="0" lvl="0" indent="-457200" algn="l" defTabSz="4176431" rtl="0" eaLnBrk="1" fontAlgn="auto" latinLnBrk="0" hangingPunct="1">
              <a:lnSpc>
                <a:spcPct val="100000"/>
              </a:lnSpc>
              <a:spcBef>
                <a:spcPts val="1200"/>
              </a:spcBef>
              <a:spcAft>
                <a:spcPts val="0"/>
              </a:spcAft>
              <a:buClrTx/>
              <a:buSzTx/>
              <a:buFont typeface="Arial" panose="020B0604020202020204" pitchFamily="34" charset="0"/>
              <a:buChar char="•"/>
              <a:tabLst/>
              <a:defRPr/>
            </a:pPr>
            <a:endParaRPr kumimoji="0" lang="en-GB" sz="36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4176431" rtl="0" eaLnBrk="1" fontAlgn="auto" latinLnBrk="0" hangingPunct="1">
              <a:lnSpc>
                <a:spcPct val="100000"/>
              </a:lnSpc>
              <a:spcBef>
                <a:spcPts val="0"/>
              </a:spcBef>
              <a:spcAft>
                <a:spcPts val="0"/>
              </a:spcAft>
              <a:buClrTx/>
              <a:buSzTx/>
              <a:buFontTx/>
              <a:buNone/>
              <a:tabLst/>
              <a:defRPr/>
            </a:pPr>
            <a:endParaRPr kumimoji="0" lang="en-GB" sz="36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4176431" rtl="0" eaLnBrk="1" fontAlgn="auto" latinLnBrk="0" hangingPunct="1">
              <a:lnSpc>
                <a:spcPct val="100000"/>
              </a:lnSpc>
              <a:spcBef>
                <a:spcPts val="1200"/>
              </a:spcBef>
              <a:spcAft>
                <a:spcPts val="0"/>
              </a:spcAft>
              <a:buClrTx/>
              <a:buSzTx/>
              <a:buFontTx/>
              <a:buNone/>
              <a:tabLst/>
              <a:defRPr/>
            </a:pPr>
            <a:endParaRPr kumimoji="0" lang="en-GB" sz="3600" b="0" i="0" u="none" strike="noStrike" kern="1200" cap="none" spc="0" normalizeH="0" baseline="0" noProof="0" dirty="0">
              <a:ln>
                <a:noFill/>
              </a:ln>
              <a:solidFill>
                <a:schemeClr val="bg1"/>
              </a:solidFill>
              <a:effectLst/>
              <a:uLnTx/>
              <a:uFillTx/>
              <a:latin typeface="+mn-lt"/>
              <a:ea typeface="+mn-ea"/>
              <a:cs typeface="+mn-cs"/>
            </a:endParaRPr>
          </a:p>
        </p:txBody>
      </p:sp>
      <p:sp>
        <p:nvSpPr>
          <p:cNvPr id="38" name="Rectangle 29">
            <a:extLst>
              <a:ext uri="{FF2B5EF4-FFF2-40B4-BE49-F238E27FC236}">
                <a16:creationId xmlns:a16="http://schemas.microsoft.com/office/drawing/2014/main" id="{E12BAA9B-3492-4AA2-B6F3-E44267B84F74}"/>
              </a:ext>
            </a:extLst>
          </p:cNvPr>
          <p:cNvSpPr/>
          <p:nvPr/>
        </p:nvSpPr>
        <p:spPr>
          <a:xfrm>
            <a:off x="19971977" y="35439772"/>
            <a:ext cx="9407916" cy="3970318"/>
          </a:xfrm>
          <a:prstGeom prst="rect">
            <a:avLst/>
          </a:prstGeom>
        </p:spPr>
        <p:txBody>
          <a:bodyPr wrap="square">
            <a:spAutoFit/>
          </a:bodyPr>
          <a:lstStyle/>
          <a:p>
            <a:pPr>
              <a:spcBef>
                <a:spcPts val="1200"/>
              </a:spcBef>
            </a:pPr>
            <a:r>
              <a:rPr lang="en-GB" sz="6000" b="1" dirty="0">
                <a:solidFill>
                  <a:srgbClr val="404496"/>
                </a:solidFill>
              </a:rPr>
              <a:t>Additional information</a:t>
            </a:r>
          </a:p>
          <a:p>
            <a:pPr>
              <a:spcAft>
                <a:spcPts val="1200"/>
              </a:spcAft>
            </a:pPr>
            <a:r>
              <a:rPr lang="en-GB" sz="3200" dirty="0"/>
              <a:t>Fusce sed justo posuere, porttitor risus et, dapibus magna. Nullam ac commodo velit. Quisque laoreet, metus in viverra suscipit, libero eros luctus eros, sit amet viverra mi augue in risus. Pellentesque vel interdum nunc, non hendrerit velit. Sed lacinia quis metus at accumsan. </a:t>
            </a:r>
          </a:p>
        </p:txBody>
      </p:sp>
      <p:pic>
        <p:nvPicPr>
          <p:cNvPr id="40" name="Picture 5">
            <a:extLst>
              <a:ext uri="{FF2B5EF4-FFF2-40B4-BE49-F238E27FC236}">
                <a16:creationId xmlns:a16="http://schemas.microsoft.com/office/drawing/2014/main" id="{31C1AB89-3BB9-4775-90B1-772B28974360}"/>
              </a:ext>
            </a:extLst>
          </p:cNvPr>
          <p:cNvPicPr>
            <a:picLocks noChangeAspect="1"/>
          </p:cNvPicPr>
          <p:nvPr/>
        </p:nvPicPr>
        <p:blipFill rotWithShape="1">
          <a:blip r:embed="rId5">
            <a:extLst>
              <a:ext uri="{28A0092B-C50C-407E-A947-70E740481C1C}">
                <a14:useLocalDpi xmlns:a14="http://schemas.microsoft.com/office/drawing/2010/main" val="0"/>
              </a:ext>
            </a:extLst>
          </a:blip>
          <a:srcRect b="37868"/>
          <a:stretch/>
        </p:blipFill>
        <p:spPr>
          <a:xfrm>
            <a:off x="1149572" y="40381781"/>
            <a:ext cx="3261224" cy="1113324"/>
          </a:xfrm>
          <a:prstGeom prst="rect">
            <a:avLst/>
          </a:prstGeom>
        </p:spPr>
      </p:pic>
      <p:pic>
        <p:nvPicPr>
          <p:cNvPr id="3" name="Picture 2" descr="A screenshot of a video game&#10;&#10;Description automatically generated with medium confidence">
            <a:extLst>
              <a:ext uri="{FF2B5EF4-FFF2-40B4-BE49-F238E27FC236}">
                <a16:creationId xmlns:a16="http://schemas.microsoft.com/office/drawing/2014/main" id="{7AA40C65-8AB7-4193-AC8C-EAE40A6BB74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338537" y="40163064"/>
            <a:ext cx="4170822" cy="1332042"/>
          </a:xfrm>
          <a:prstGeom prst="rect">
            <a:avLst/>
          </a:prstGeom>
        </p:spPr>
      </p:pic>
      <p:pic>
        <p:nvPicPr>
          <p:cNvPr id="5" name="Picture 4" descr="Logo&#10;&#10;Description automatically generated">
            <a:extLst>
              <a:ext uri="{FF2B5EF4-FFF2-40B4-BE49-F238E27FC236}">
                <a16:creationId xmlns:a16="http://schemas.microsoft.com/office/drawing/2014/main" id="{2DCB3799-6924-4A8A-A21C-4D0D09C4039B}"/>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969164" y="40163064"/>
            <a:ext cx="4170823" cy="1474386"/>
          </a:xfrm>
          <a:prstGeom prst="rect">
            <a:avLst/>
          </a:prstGeom>
        </p:spPr>
      </p:pic>
    </p:spTree>
    <p:extLst>
      <p:ext uri="{BB962C8B-B14F-4D97-AF65-F5344CB8AC3E}">
        <p14:creationId xmlns:p14="http://schemas.microsoft.com/office/powerpoint/2010/main" val="2814527146"/>
      </p:ext>
    </p:extLst>
  </p:cSld>
  <p:clrMapOvr>
    <a:masterClrMapping/>
  </p:clrMapOvr>
</p:sld>
</file>

<file path=ppt/theme/theme1.xml><?xml version="1.0" encoding="utf-8"?>
<a:theme xmlns:a="http://schemas.openxmlformats.org/drawingml/2006/main" name="Kantoorthema">
  <a:themeElements>
    <a:clrScheme name="Kantoorth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antoorth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477</Words>
  <Application>Microsoft Office PowerPoint</Application>
  <PresentationFormat>Custom</PresentationFormat>
  <Paragraphs>43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Kantoorthema</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André Hebben</dc:creator>
  <cp:lastModifiedBy>Arianne Touw</cp:lastModifiedBy>
  <cp:revision>6</cp:revision>
  <dcterms:created xsi:type="dcterms:W3CDTF">2018-11-21T08:10:46Z</dcterms:created>
  <dcterms:modified xsi:type="dcterms:W3CDTF">2022-11-03T16:03:08Z</dcterms:modified>
</cp:coreProperties>
</file>